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77" r:id="rId2"/>
    <p:sldId id="278" r:id="rId3"/>
    <p:sldId id="279" r:id="rId4"/>
    <p:sldId id="280" r:id="rId5"/>
    <p:sldId id="281" r:id="rId6"/>
    <p:sldId id="282" r:id="rId7"/>
    <p:sldId id="288" r:id="rId8"/>
    <p:sldId id="283" r:id="rId9"/>
    <p:sldId id="284" r:id="rId10"/>
    <p:sldId id="285" r:id="rId11"/>
    <p:sldId id="286" r:id="rId12"/>
    <p:sldId id="287" r:id="rId13"/>
  </p:sldIdLst>
  <p:sldSz cx="9144000" cy="5143500" type="screen16x9"/>
  <p:notesSz cx="6858000" cy="9144000"/>
  <p:embeddedFontLst>
    <p:embeddedFont>
      <p:font typeface="Overpass SemiBold" charset="-52"/>
      <p:regular r:id="rId15"/>
      <p:bold r:id="rId16"/>
      <p:italic r:id="rId17"/>
      <p:boldItalic r:id="rId18"/>
    </p:embeddedFont>
    <p:embeddedFont>
      <p:font typeface="Tahoma" pitchFamily="34" charset="0"/>
      <p:regular r:id="rId19"/>
      <p:bold r:id="rId20"/>
    </p:embeddedFont>
    <p:embeddedFont>
      <p:font typeface="Overpass ExtraBold" charset="-52"/>
      <p:bold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Overpass Black" charset="-52"/>
      <p:bold r:id="rId27"/>
      <p:boldItalic r:id="rId28"/>
    </p:embeddedFont>
    <p:embeddedFont>
      <p:font typeface="Open Sans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4D745E9-9255-4DE7-B1C2-CA5DA5746E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69012ECD-51FC-41F1-AA8D-1B2483CD663E}" styleName="Light Style 2 - Accent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523" y="-1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5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986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161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2040;g86865d4646_0_2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3" name="Google Shape;2041;g86865d4646_0_2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Google Shape;3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36" name="Google Shape;3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Google Shape;672;g8c7ef38d1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887" name="Google Shape;673;g8c7ef38d1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Google Shape;528;gbec5cc5d5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14" name="Google Shape;529;gbec5cc5d5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Google Shape;7413;gbee2f40088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28" name="Google Shape;7414;gbee2f40088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Google Shape;511;g8c7ef38d1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77" name="Google Shape;512;g8c7ef38d1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Google Shape;551;g8c7ef38d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981" name="Google Shape;552;g8c7ef38d1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2040;g86865d4646_0_2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87" name="Google Shape;2041;g86865d4646_0_2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Google Shape;9;p2"/>
          <p:cNvSpPr/>
          <p:nvPr/>
        </p:nvSpPr>
        <p:spPr>
          <a:xfrm flipH="1">
            <a:off x="-643491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05" name="Google Shape;10;p2"/>
          <p:cNvSpPr txBox="1">
            <a:spLocks noGrp="1"/>
          </p:cNvSpPr>
          <p:nvPr>
            <p:ph type="ctrTitle"/>
          </p:nvPr>
        </p:nvSpPr>
        <p:spPr>
          <a:xfrm>
            <a:off x="581000" y="838988"/>
            <a:ext cx="4353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8606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580013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3" name="Google Shape;309;p48"/>
          <p:cNvSpPr/>
          <p:nvPr/>
        </p:nvSpPr>
        <p:spPr>
          <a:xfrm rot="10800000" flipH="1">
            <a:off x="5926348" y="-161"/>
            <a:ext cx="3257067" cy="278893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84" name="Google Shape;310;p48"/>
          <p:cNvSpPr/>
          <p:nvPr/>
        </p:nvSpPr>
        <p:spPr>
          <a:xfrm flipH="1">
            <a:off x="-81743" y="1133075"/>
            <a:ext cx="3611465" cy="401055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Google Shape;218;p31"/>
          <p:cNvSpPr/>
          <p:nvPr/>
        </p:nvSpPr>
        <p:spPr>
          <a:xfrm rot="10800000" flipH="1">
            <a:off x="652947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16" name="Google Shape;219;p31"/>
          <p:cNvSpPr/>
          <p:nvPr/>
        </p:nvSpPr>
        <p:spPr>
          <a:xfrm flipH="1">
            <a:off x="-32213" y="2948675"/>
            <a:ext cx="2861488" cy="2206336"/>
          </a:xfrm>
          <a:custGeom>
            <a:avLst/>
            <a:gdLst/>
            <a:ahLst/>
            <a:cxnLst/>
            <a:rect l="l" t="t" r="r" b="b"/>
            <a:pathLst>
              <a:path w="86144" h="55786" extrusionOk="0">
                <a:moveTo>
                  <a:pt x="73909" y="1"/>
                </a:moveTo>
                <a:cubicBezTo>
                  <a:pt x="70234" y="1"/>
                  <a:pt x="66970" y="640"/>
                  <a:pt x="66149" y="2785"/>
                </a:cubicBezTo>
                <a:cubicBezTo>
                  <a:pt x="64154" y="7945"/>
                  <a:pt x="83985" y="13331"/>
                  <a:pt x="52678" y="13331"/>
                </a:cubicBezTo>
                <a:cubicBezTo>
                  <a:pt x="51023" y="13331"/>
                  <a:pt x="49224" y="13316"/>
                  <a:pt x="47272" y="13285"/>
                </a:cubicBezTo>
                <a:cubicBezTo>
                  <a:pt x="46348" y="13271"/>
                  <a:pt x="45442" y="13264"/>
                  <a:pt x="44552" y="13264"/>
                </a:cubicBezTo>
                <a:cubicBezTo>
                  <a:pt x="8006" y="13264"/>
                  <a:pt x="1" y="24880"/>
                  <a:pt x="1" y="24880"/>
                </a:cubicBezTo>
                <a:cubicBezTo>
                  <a:pt x="4383" y="30883"/>
                  <a:pt x="35517" y="22712"/>
                  <a:pt x="37183" y="37936"/>
                </a:cubicBezTo>
                <a:cubicBezTo>
                  <a:pt x="38849" y="53138"/>
                  <a:pt x="5068" y="55786"/>
                  <a:pt x="5068" y="55786"/>
                </a:cubicBezTo>
                <a:lnTo>
                  <a:pt x="86144" y="55786"/>
                </a:lnTo>
                <a:lnTo>
                  <a:pt x="86144" y="1530"/>
                </a:lnTo>
                <a:cubicBezTo>
                  <a:pt x="86144" y="1530"/>
                  <a:pt x="79547" y="1"/>
                  <a:pt x="739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17" name="Google Shape;220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Google Shape;36;p7"/>
          <p:cNvSpPr txBox="1">
            <a:spLocks noGrp="1"/>
          </p:cNvSpPr>
          <p:nvPr>
            <p:ph type="title"/>
          </p:nvPr>
        </p:nvSpPr>
        <p:spPr>
          <a:xfrm>
            <a:off x="5486100" y="1496400"/>
            <a:ext cx="293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8589" name="Google Shape;37;p7"/>
          <p:cNvSpPr/>
          <p:nvPr/>
        </p:nvSpPr>
        <p:spPr>
          <a:xfrm flipH="1">
            <a:off x="-74873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90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5486100" y="2330400"/>
            <a:ext cx="29379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Google Shape;40;p8"/>
          <p:cNvSpPr/>
          <p:nvPr/>
        </p:nvSpPr>
        <p:spPr>
          <a:xfrm flipH="1">
            <a:off x="-81775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79" name="Google Shape;41;p8"/>
          <p:cNvSpPr/>
          <p:nvPr/>
        </p:nvSpPr>
        <p:spPr>
          <a:xfrm rot="-308951" flipH="1">
            <a:off x="366146" y="869650"/>
            <a:ext cx="3664166" cy="251039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80" name="Google Shape;42;p8"/>
          <p:cNvSpPr txBox="1">
            <a:spLocks noGrp="1"/>
          </p:cNvSpPr>
          <p:nvPr>
            <p:ph type="title"/>
          </p:nvPr>
        </p:nvSpPr>
        <p:spPr>
          <a:xfrm>
            <a:off x="4572000" y="1092825"/>
            <a:ext cx="38520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48581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4970550" y="3124575"/>
            <a:ext cx="3453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Google Shape;59;p13"/>
          <p:cNvSpPr/>
          <p:nvPr/>
        </p:nvSpPr>
        <p:spPr>
          <a:xfrm rot="-308984" flipH="1">
            <a:off x="3376794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93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4893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831026" y="178102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3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641650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3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164162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3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790389" y="1781032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3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5574884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3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557487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3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831025" y="345650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3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641625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3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164162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4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0360" y="3456507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4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5574875" y="3456500"/>
            <a:ext cx="2091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4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557487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5_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Google Shape;74;p14"/>
          <p:cNvSpPr/>
          <p:nvPr/>
        </p:nvSpPr>
        <p:spPr>
          <a:xfrm rot="-308984" flipH="1">
            <a:off x="3376794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89" name="Google Shape;75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48890" name="Google Shape;76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1" y="1254513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91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20025" y="1781025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2" name="Google Shape;78;p14"/>
          <p:cNvSpPr txBox="1">
            <a:spLocks noGrp="1"/>
          </p:cNvSpPr>
          <p:nvPr>
            <p:ph type="subTitle" idx="3"/>
          </p:nvPr>
        </p:nvSpPr>
        <p:spPr>
          <a:xfrm>
            <a:off x="720000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3" name="Google Shape;79;p14"/>
          <p:cNvSpPr txBox="1">
            <a:spLocks noGrp="1"/>
          </p:cNvSpPr>
          <p:nvPr>
            <p:ph type="title" idx="4" hasCustomPrompt="1"/>
          </p:nvPr>
        </p:nvSpPr>
        <p:spPr>
          <a:xfrm>
            <a:off x="6009539" y="125452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94" name="Google Shape;80;p14"/>
          <p:cNvSpPr txBox="1">
            <a:spLocks noGrp="1"/>
          </p:cNvSpPr>
          <p:nvPr>
            <p:ph type="subTitle" idx="5"/>
          </p:nvPr>
        </p:nvSpPr>
        <p:spPr>
          <a:xfrm>
            <a:off x="6009503" y="1781025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5" name="Google Shape;81;p14"/>
          <p:cNvSpPr txBox="1">
            <a:spLocks noGrp="1"/>
          </p:cNvSpPr>
          <p:nvPr>
            <p:ph type="subTitle" idx="6"/>
          </p:nvPr>
        </p:nvSpPr>
        <p:spPr>
          <a:xfrm>
            <a:off x="6009500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6" name="Google Shape;82;p14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929988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897" name="Google Shape;83;p14"/>
          <p:cNvSpPr txBox="1">
            <a:spLocks noGrp="1"/>
          </p:cNvSpPr>
          <p:nvPr>
            <p:ph type="subTitle" idx="8"/>
          </p:nvPr>
        </p:nvSpPr>
        <p:spPr>
          <a:xfrm>
            <a:off x="720000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8" name="Google Shape;84;p14"/>
          <p:cNvSpPr txBox="1">
            <a:spLocks noGrp="1"/>
          </p:cNvSpPr>
          <p:nvPr>
            <p:ph type="subTitle" idx="9"/>
          </p:nvPr>
        </p:nvSpPr>
        <p:spPr>
          <a:xfrm>
            <a:off x="720000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99" name="Google Shape;85;p14"/>
          <p:cNvSpPr txBox="1">
            <a:spLocks noGrp="1"/>
          </p:cNvSpPr>
          <p:nvPr>
            <p:ph type="title" idx="13" hasCustomPrompt="1"/>
          </p:nvPr>
        </p:nvSpPr>
        <p:spPr>
          <a:xfrm>
            <a:off x="6009510" y="292999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00" name="Google Shape;86;p14"/>
          <p:cNvSpPr txBox="1">
            <a:spLocks noGrp="1"/>
          </p:cNvSpPr>
          <p:nvPr>
            <p:ph type="subTitle" idx="14"/>
          </p:nvPr>
        </p:nvSpPr>
        <p:spPr>
          <a:xfrm>
            <a:off x="6009500" y="3456500"/>
            <a:ext cx="2091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1" name="Google Shape;87;p14"/>
          <p:cNvSpPr txBox="1">
            <a:spLocks noGrp="1"/>
          </p:cNvSpPr>
          <p:nvPr>
            <p:ph type="subTitle" idx="15"/>
          </p:nvPr>
        </p:nvSpPr>
        <p:spPr>
          <a:xfrm>
            <a:off x="6009500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2" name="Google Shape;88;p14"/>
          <p:cNvSpPr txBox="1">
            <a:spLocks noGrp="1"/>
          </p:cNvSpPr>
          <p:nvPr>
            <p:ph type="title" idx="16" hasCustomPrompt="1"/>
          </p:nvPr>
        </p:nvSpPr>
        <p:spPr>
          <a:xfrm>
            <a:off x="3364763" y="1254513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03" name="Google Shape;89;p14"/>
          <p:cNvSpPr txBox="1">
            <a:spLocks noGrp="1"/>
          </p:cNvSpPr>
          <p:nvPr>
            <p:ph type="subTitle" idx="17"/>
          </p:nvPr>
        </p:nvSpPr>
        <p:spPr>
          <a:xfrm>
            <a:off x="3364796" y="1781025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4" name="Google Shape;90;p14"/>
          <p:cNvSpPr txBox="1">
            <a:spLocks noGrp="1"/>
          </p:cNvSpPr>
          <p:nvPr>
            <p:ph type="subTitle" idx="18"/>
          </p:nvPr>
        </p:nvSpPr>
        <p:spPr>
          <a:xfrm>
            <a:off x="3364763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5" name="Google Shape;91;p14"/>
          <p:cNvSpPr txBox="1">
            <a:spLocks noGrp="1"/>
          </p:cNvSpPr>
          <p:nvPr>
            <p:ph type="title" idx="19" hasCustomPrompt="1"/>
          </p:nvPr>
        </p:nvSpPr>
        <p:spPr>
          <a:xfrm>
            <a:off x="3364763" y="2929988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906" name="Google Shape;92;p14"/>
          <p:cNvSpPr txBox="1">
            <a:spLocks noGrp="1"/>
          </p:cNvSpPr>
          <p:nvPr>
            <p:ph type="subTitle" idx="20"/>
          </p:nvPr>
        </p:nvSpPr>
        <p:spPr>
          <a:xfrm>
            <a:off x="3364763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907" name="Google Shape;93;p14"/>
          <p:cNvSpPr txBox="1">
            <a:spLocks noGrp="1"/>
          </p:cNvSpPr>
          <p:nvPr>
            <p:ph type="subTitle" idx="21"/>
          </p:nvPr>
        </p:nvSpPr>
        <p:spPr>
          <a:xfrm>
            <a:off x="3364763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_1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Google Shape;95;p15"/>
          <p:cNvSpPr/>
          <p:nvPr/>
        </p:nvSpPr>
        <p:spPr>
          <a:xfrm rot="10800000" flipH="1">
            <a:off x="652947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38" name="Google Shape;96;p15"/>
          <p:cNvSpPr/>
          <p:nvPr/>
        </p:nvSpPr>
        <p:spPr>
          <a:xfrm flipH="1">
            <a:off x="-32145" y="2948675"/>
            <a:ext cx="3406995" cy="2206336"/>
          </a:xfrm>
          <a:custGeom>
            <a:avLst/>
            <a:gdLst/>
            <a:ahLst/>
            <a:cxnLst/>
            <a:rect l="l" t="t" r="r" b="b"/>
            <a:pathLst>
              <a:path w="86144" h="55786" extrusionOk="0">
                <a:moveTo>
                  <a:pt x="73909" y="1"/>
                </a:moveTo>
                <a:cubicBezTo>
                  <a:pt x="70234" y="1"/>
                  <a:pt x="66970" y="640"/>
                  <a:pt x="66149" y="2785"/>
                </a:cubicBezTo>
                <a:cubicBezTo>
                  <a:pt x="64154" y="7945"/>
                  <a:pt x="83985" y="13331"/>
                  <a:pt x="52678" y="13331"/>
                </a:cubicBezTo>
                <a:cubicBezTo>
                  <a:pt x="51023" y="13331"/>
                  <a:pt x="49224" y="13316"/>
                  <a:pt x="47272" y="13285"/>
                </a:cubicBezTo>
                <a:cubicBezTo>
                  <a:pt x="46348" y="13271"/>
                  <a:pt x="45442" y="13264"/>
                  <a:pt x="44552" y="13264"/>
                </a:cubicBezTo>
                <a:cubicBezTo>
                  <a:pt x="8006" y="13264"/>
                  <a:pt x="1" y="24880"/>
                  <a:pt x="1" y="24880"/>
                </a:cubicBezTo>
                <a:cubicBezTo>
                  <a:pt x="4383" y="30883"/>
                  <a:pt x="35517" y="22712"/>
                  <a:pt x="37183" y="37936"/>
                </a:cubicBezTo>
                <a:cubicBezTo>
                  <a:pt x="38849" y="53138"/>
                  <a:pt x="5068" y="55786"/>
                  <a:pt x="5068" y="55786"/>
                </a:cubicBezTo>
                <a:lnTo>
                  <a:pt x="86144" y="55786"/>
                </a:lnTo>
                <a:lnTo>
                  <a:pt x="86144" y="1530"/>
                </a:lnTo>
                <a:cubicBezTo>
                  <a:pt x="86144" y="1530"/>
                  <a:pt x="79547" y="1"/>
                  <a:pt x="739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39" name="Google Shape;9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48840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7143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41" name="Google Shape;99;p15"/>
          <p:cNvSpPr txBox="1">
            <a:spLocks noGrp="1"/>
          </p:cNvSpPr>
          <p:nvPr>
            <p:ph type="subTitle" idx="2"/>
          </p:nvPr>
        </p:nvSpPr>
        <p:spPr>
          <a:xfrm>
            <a:off x="7150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42" name="Google Shape;100;p15"/>
          <p:cNvSpPr txBox="1">
            <a:spLocks noGrp="1"/>
          </p:cNvSpPr>
          <p:nvPr>
            <p:ph type="subTitle" idx="3"/>
          </p:nvPr>
        </p:nvSpPr>
        <p:spPr>
          <a:xfrm>
            <a:off x="33741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43" name="Google Shape;101;p15"/>
          <p:cNvSpPr txBox="1">
            <a:spLocks noGrp="1"/>
          </p:cNvSpPr>
          <p:nvPr>
            <p:ph type="subTitle" idx="4"/>
          </p:nvPr>
        </p:nvSpPr>
        <p:spPr>
          <a:xfrm>
            <a:off x="33748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44" name="Google Shape;102;p15"/>
          <p:cNvSpPr txBox="1">
            <a:spLocks noGrp="1"/>
          </p:cNvSpPr>
          <p:nvPr>
            <p:ph type="subTitle" idx="5"/>
          </p:nvPr>
        </p:nvSpPr>
        <p:spPr>
          <a:xfrm>
            <a:off x="60339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845" name="Google Shape;103;p15"/>
          <p:cNvSpPr txBox="1">
            <a:spLocks noGrp="1"/>
          </p:cNvSpPr>
          <p:nvPr>
            <p:ph type="subTitle" idx="6"/>
          </p:nvPr>
        </p:nvSpPr>
        <p:spPr>
          <a:xfrm>
            <a:off x="60346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Google Shape;307;p47"/>
          <p:cNvSpPr/>
          <p:nvPr/>
        </p:nvSpPr>
        <p:spPr>
          <a:xfrm rot="-308984" flipH="1">
            <a:off x="200619" y="1700306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riemc@nsuem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2043;p81"/>
          <p:cNvSpPr txBox="1">
            <a:spLocks noGrp="1"/>
          </p:cNvSpPr>
          <p:nvPr>
            <p:ph type="title"/>
          </p:nvPr>
        </p:nvSpPr>
        <p:spPr>
          <a:xfrm>
            <a:off x="425389" y="2039891"/>
            <a:ext cx="4698418" cy="13440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Присоедин</a:t>
            </a:r>
            <a:r>
              <a:rPr lang="ru-RU" sz="2800" b="1" dirty="0" smtClean="0"/>
              <a:t>я</a:t>
            </a:r>
            <a:r>
              <a:rPr lang="ru-RU" sz="2800" dirty="0" smtClean="0"/>
              <a:t>йтесь </a:t>
            </a:r>
            <a:r>
              <a:rPr lang="ru-RU" sz="2800" dirty="0" smtClean="0">
                <a:solidFill>
                  <a:schemeClr val="accent1"/>
                </a:solidFill>
              </a:rPr>
              <a:t>к нам </a:t>
            </a:r>
            <a:endParaRPr sz="4400"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2097156" name="Рисунок 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26" y="2058951"/>
            <a:ext cx="3136273" cy="298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00" name="Google Shape;2043;p81"/>
          <p:cNvSpPr txBox="1"/>
          <p:nvPr/>
        </p:nvSpPr>
        <p:spPr>
          <a:xfrm>
            <a:off x="1090946" y="3512786"/>
            <a:ext cx="3553399" cy="76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Чат абитуриента</a:t>
            </a:r>
            <a:endParaRPr lang="ru-RU" sz="1800" b="1" dirty="0">
              <a:solidFill>
                <a:srgbClr val="FF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48601" name="TextBox 2"/>
          <p:cNvSpPr txBox="1"/>
          <p:nvPr/>
        </p:nvSpPr>
        <p:spPr>
          <a:xfrm>
            <a:off x="425390" y="21116"/>
            <a:ext cx="8437910" cy="2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НГУЭУ</a:t>
            </a:r>
          </a:p>
          <a:p>
            <a:pPr algn="ctr"/>
            <a:r>
              <a:rPr lang="ru-RU" sz="3200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Кафедра экономики предпринимательской деятельности и логистики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568952" cy="11521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График поступления после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олледжей/СПО по внутренним тестам НГУЭУ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59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194304" name="Таблица 3"/>
          <p:cNvGraphicFramePr>
            <a:graphicFrameLocks noGrp="1"/>
          </p:cNvGraphicFramePr>
          <p:nvPr/>
        </p:nvGraphicFramePr>
        <p:xfrm>
          <a:off x="363605" y="1491630"/>
          <a:ext cx="8416790" cy="3187823"/>
        </p:xfrm>
        <a:graphic>
          <a:graphicData uri="http://schemas.openxmlformats.org/drawingml/2006/table">
            <a:tbl>
              <a:tblPr firstRow="1" firstCol="1" bandRow="1"/>
              <a:tblGrid>
                <a:gridCol w="1272651"/>
                <a:gridCol w="2808298"/>
                <a:gridCol w="4335841"/>
              </a:tblGrid>
              <a:tr h="53069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Поток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Регистрация участников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Период прохождения тестовых заданий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20 ноября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22 ноября по 25 ноября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27 ноября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29 ноября по 2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4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6 декабря по 9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11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13 декабря по 16 декабря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</a:tr>
              <a:tr h="5314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поток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/>
                          </a:solidFill>
                          <a:effectLst/>
                        </a:rPr>
                        <a:t>до 18 декабря</a:t>
                      </a:r>
                      <a:endParaRPr lang="ru-RU" sz="14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  <a:effectLst/>
                        </a:rPr>
                        <a:t>20 декабря по 23 декабря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3598"/>
            <a:ext cx="3926115" cy="31683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>
          <a:xfrm>
            <a:off x="719572" y="195486"/>
            <a:ext cx="8136904" cy="6995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C4E80"/>
                </a:solidFill>
              </a:rPr>
              <a:t>Регистрация на  тестирование</a:t>
            </a:r>
            <a:endParaRPr lang="ru-RU" b="1" dirty="0">
              <a:solidFill>
                <a:srgbClr val="FC4E80"/>
              </a:solidFill>
            </a:endParaRPr>
          </a:p>
        </p:txBody>
      </p:sp>
      <p:sp>
        <p:nvSpPr>
          <p:cNvPr id="104859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5" y="1131590"/>
            <a:ext cx="5076056" cy="3600400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1. </a:t>
            </a:r>
            <a:r>
              <a:rPr lang="ru-RU" sz="1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Заполнить анкету 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2.   Выбрать уровень образования «Бакалавр» + 38.03.01 Экономика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3.   Выбрать сроки тестирования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4.   В приемной комиссии (летом)</a:t>
            </a:r>
          </a:p>
          <a:p>
            <a:pPr algn="l"/>
            <a:r>
              <a:rPr lang="ru-RU" sz="1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           «Экономика и бизнес        планирование компании»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Шаг 5.   Зачисление после подачи </a:t>
            </a:r>
            <a:r>
              <a:rPr lang="ru-RU" sz="1800" b="1" u="sng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оригиналов документов</a:t>
            </a:r>
            <a:endParaRPr lang="ru-RU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Google Shape;2043;p81"/>
          <p:cNvSpPr txBox="1">
            <a:spLocks noGrp="1"/>
          </p:cNvSpPr>
          <p:nvPr>
            <p:ph type="title"/>
          </p:nvPr>
        </p:nvSpPr>
        <p:spPr>
          <a:xfrm>
            <a:off x="425389" y="1630836"/>
            <a:ext cx="5089194" cy="15524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Присоедин</a:t>
            </a:r>
            <a:r>
              <a:rPr lang="ru-RU" sz="2800" b="1" dirty="0" smtClean="0"/>
              <a:t>я</a:t>
            </a:r>
            <a:r>
              <a:rPr lang="ru-RU" sz="2800" dirty="0" smtClean="0"/>
              <a:t>йтесь </a:t>
            </a:r>
            <a:r>
              <a:rPr lang="ru-RU" sz="2800" dirty="0" smtClean="0">
                <a:solidFill>
                  <a:schemeClr val="accent1"/>
                </a:solidFill>
              </a:rPr>
              <a:t>к нам </a:t>
            </a:r>
            <a:endParaRPr sz="4400"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2097153" name="Рисунок 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07" y="1566889"/>
            <a:ext cx="3274289" cy="327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584" name="Google Shape;2043;p81"/>
          <p:cNvSpPr txBox="1"/>
          <p:nvPr/>
        </p:nvSpPr>
        <p:spPr>
          <a:xfrm>
            <a:off x="1309750" y="2852975"/>
            <a:ext cx="3568094" cy="119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verpass Black"/>
              <a:buNone/>
              <a:defRPr sz="4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Чат абитуриента</a:t>
            </a:r>
            <a:endParaRPr lang="ru-RU" sz="1800" b="1" dirty="0">
              <a:solidFill>
                <a:srgbClr val="FF0000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48585" name="TextBox 2"/>
          <p:cNvSpPr txBox="1"/>
          <p:nvPr/>
        </p:nvSpPr>
        <p:spPr>
          <a:xfrm>
            <a:off x="425390" y="21116"/>
            <a:ext cx="8437910" cy="202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НГУЭУ</a:t>
            </a:r>
          </a:p>
          <a:p>
            <a:pPr algn="ctr"/>
            <a:r>
              <a:rPr lang="ru-RU" sz="3200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Кафедра экономики предпринимательской деятельности и логистики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Google Shape;319;p51"/>
          <p:cNvSpPr txBox="1">
            <a:spLocks noGrp="1"/>
          </p:cNvSpPr>
          <p:nvPr>
            <p:ph type="ctrTitle"/>
          </p:nvPr>
        </p:nvSpPr>
        <p:spPr>
          <a:xfrm>
            <a:off x="608260" y="502340"/>
            <a:ext cx="7970539" cy="15002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Набираем на программу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38</a:t>
            </a:r>
            <a:r>
              <a:rPr lang="ru-RU" sz="4400" dirty="0" smtClean="0">
                <a:solidFill>
                  <a:schemeClr val="tx1"/>
                </a:solidFill>
              </a:rPr>
              <a:t>.03.01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accent1"/>
                </a:solidFill>
              </a:rPr>
              <a:t>Экономика</a:t>
            </a:r>
            <a:endParaRPr lang="ru-RU" sz="8800" dirty="0">
              <a:solidFill>
                <a:schemeClr val="accent1"/>
              </a:solidFill>
            </a:endParaRPr>
          </a:p>
        </p:txBody>
      </p:sp>
      <p:sp>
        <p:nvSpPr>
          <p:cNvPr id="1048608" name="Google Shape;320;p51"/>
          <p:cNvSpPr txBox="1">
            <a:spLocks noGrp="1"/>
          </p:cNvSpPr>
          <p:nvPr>
            <p:ph type="subTitle" idx="1"/>
          </p:nvPr>
        </p:nvSpPr>
        <p:spPr>
          <a:xfrm>
            <a:off x="192756" y="3157391"/>
            <a:ext cx="5459364" cy="135740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3200" dirty="0">
                <a:solidFill>
                  <a:schemeClr val="tx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Экономика </a:t>
            </a:r>
            <a:r>
              <a:rPr lang="ru-RU" sz="3200" dirty="0" smtClean="0">
                <a:solidFill>
                  <a:schemeClr val="tx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и бизнес планирование компании</a:t>
            </a:r>
            <a:endParaRPr lang="ru-RU" sz="3200" dirty="0">
              <a:solidFill>
                <a:schemeClr val="tx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8" name="Google Shape;321;p51"/>
          <p:cNvGrpSpPr/>
          <p:nvPr/>
        </p:nvGrpSpPr>
        <p:grpSpPr>
          <a:xfrm>
            <a:off x="5856004" y="1731096"/>
            <a:ext cx="3041170" cy="2956586"/>
            <a:chOff x="1938100" y="1191125"/>
            <a:chExt cx="3459325" cy="3295775"/>
          </a:xfrm>
        </p:grpSpPr>
        <p:sp>
          <p:nvSpPr>
            <p:cNvPr id="1048609" name="Google Shape;322;p51"/>
            <p:cNvSpPr/>
            <p:nvPr/>
          </p:nvSpPr>
          <p:spPr>
            <a:xfrm>
              <a:off x="2102275" y="1365300"/>
              <a:ext cx="3295150" cy="2257575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0" name="Google Shape;323;p51"/>
            <p:cNvSpPr/>
            <p:nvPr/>
          </p:nvSpPr>
          <p:spPr>
            <a:xfrm>
              <a:off x="1938100" y="2560175"/>
              <a:ext cx="3390400" cy="1926725"/>
            </a:xfrm>
            <a:custGeom>
              <a:avLst/>
              <a:gdLst/>
              <a:ahLst/>
              <a:cxnLst/>
              <a:rect l="l" t="t" r="r" b="b"/>
              <a:pathLst>
                <a:path w="135616" h="77069" extrusionOk="0">
                  <a:moveTo>
                    <a:pt x="110703" y="61981"/>
                  </a:moveTo>
                  <a:cubicBezTo>
                    <a:pt x="106869" y="63560"/>
                    <a:pt x="102909" y="64888"/>
                    <a:pt x="99275" y="66893"/>
                  </a:cubicBezTo>
                  <a:cubicBezTo>
                    <a:pt x="94688" y="69400"/>
                    <a:pt x="90854" y="72633"/>
                    <a:pt x="85640" y="73961"/>
                  </a:cubicBezTo>
                  <a:cubicBezTo>
                    <a:pt x="82132" y="74863"/>
                    <a:pt x="78397" y="74838"/>
                    <a:pt x="74813" y="75339"/>
                  </a:cubicBezTo>
                  <a:cubicBezTo>
                    <a:pt x="70878" y="75891"/>
                    <a:pt x="66944" y="76542"/>
                    <a:pt x="62984" y="76793"/>
                  </a:cubicBezTo>
                  <a:cubicBezTo>
                    <a:pt x="62733" y="76818"/>
                    <a:pt x="62482" y="76818"/>
                    <a:pt x="62257" y="76818"/>
                  </a:cubicBezTo>
                  <a:cubicBezTo>
                    <a:pt x="61004" y="76893"/>
                    <a:pt x="59776" y="76943"/>
                    <a:pt x="58548" y="76969"/>
                  </a:cubicBezTo>
                  <a:cubicBezTo>
                    <a:pt x="58322" y="76994"/>
                    <a:pt x="58071" y="76994"/>
                    <a:pt x="57846" y="76994"/>
                  </a:cubicBezTo>
                  <a:cubicBezTo>
                    <a:pt x="57595" y="76994"/>
                    <a:pt x="57370" y="76994"/>
                    <a:pt x="57119" y="76994"/>
                  </a:cubicBezTo>
                  <a:cubicBezTo>
                    <a:pt x="56868" y="77019"/>
                    <a:pt x="56618" y="77019"/>
                    <a:pt x="56342" y="77019"/>
                  </a:cubicBezTo>
                  <a:cubicBezTo>
                    <a:pt x="41129" y="77069"/>
                    <a:pt x="25039" y="74262"/>
                    <a:pt x="12582" y="65039"/>
                  </a:cubicBezTo>
                  <a:cubicBezTo>
                    <a:pt x="10753" y="63660"/>
                    <a:pt x="8948" y="62131"/>
                    <a:pt x="7946" y="60076"/>
                  </a:cubicBezTo>
                  <a:cubicBezTo>
                    <a:pt x="7094" y="58322"/>
                    <a:pt x="6918" y="56342"/>
                    <a:pt x="6517" y="54437"/>
                  </a:cubicBezTo>
                  <a:cubicBezTo>
                    <a:pt x="6041" y="52282"/>
                    <a:pt x="5164" y="50302"/>
                    <a:pt x="3435" y="48848"/>
                  </a:cubicBezTo>
                  <a:cubicBezTo>
                    <a:pt x="1104" y="46893"/>
                    <a:pt x="1" y="45916"/>
                    <a:pt x="1229" y="42758"/>
                  </a:cubicBezTo>
                  <a:cubicBezTo>
                    <a:pt x="5089" y="32733"/>
                    <a:pt x="12432" y="24261"/>
                    <a:pt x="21154" y="17996"/>
                  </a:cubicBezTo>
                  <a:cubicBezTo>
                    <a:pt x="33309" y="9249"/>
                    <a:pt x="48172" y="4286"/>
                    <a:pt x="62808" y="1880"/>
                  </a:cubicBezTo>
                  <a:cubicBezTo>
                    <a:pt x="70979" y="527"/>
                    <a:pt x="79300" y="1"/>
                    <a:pt x="87595" y="452"/>
                  </a:cubicBezTo>
                  <a:cubicBezTo>
                    <a:pt x="89575" y="552"/>
                    <a:pt x="91555" y="702"/>
                    <a:pt x="93510" y="928"/>
                  </a:cubicBezTo>
                  <a:cubicBezTo>
                    <a:pt x="95390" y="1129"/>
                    <a:pt x="97295" y="1605"/>
                    <a:pt x="99149" y="1555"/>
                  </a:cubicBezTo>
                  <a:cubicBezTo>
                    <a:pt x="103861" y="1404"/>
                    <a:pt x="108874" y="2306"/>
                    <a:pt x="113360" y="3660"/>
                  </a:cubicBezTo>
                  <a:cubicBezTo>
                    <a:pt x="116367" y="4562"/>
                    <a:pt x="120854" y="5489"/>
                    <a:pt x="122132" y="8773"/>
                  </a:cubicBezTo>
                  <a:cubicBezTo>
                    <a:pt x="122558" y="9825"/>
                    <a:pt x="123009" y="10778"/>
                    <a:pt x="123736" y="11655"/>
                  </a:cubicBezTo>
                  <a:cubicBezTo>
                    <a:pt x="124789" y="13008"/>
                    <a:pt x="126493" y="13184"/>
                    <a:pt x="127871" y="13961"/>
                  </a:cubicBezTo>
                  <a:cubicBezTo>
                    <a:pt x="129400" y="14838"/>
                    <a:pt x="130754" y="16041"/>
                    <a:pt x="131781" y="17469"/>
                  </a:cubicBezTo>
                  <a:cubicBezTo>
                    <a:pt x="133285" y="19500"/>
                    <a:pt x="134137" y="21956"/>
                    <a:pt x="134563" y="24462"/>
                  </a:cubicBezTo>
                  <a:cubicBezTo>
                    <a:pt x="135290" y="28372"/>
                    <a:pt x="135616" y="32833"/>
                    <a:pt x="134638" y="36718"/>
                  </a:cubicBezTo>
                  <a:cubicBezTo>
                    <a:pt x="133636" y="40653"/>
                    <a:pt x="131706" y="44287"/>
                    <a:pt x="129325" y="47520"/>
                  </a:cubicBezTo>
                  <a:cubicBezTo>
                    <a:pt x="125114" y="53209"/>
                    <a:pt x="119701" y="57896"/>
                    <a:pt x="113285" y="60878"/>
                  </a:cubicBezTo>
                  <a:cubicBezTo>
                    <a:pt x="112433" y="61254"/>
                    <a:pt x="111555" y="61630"/>
                    <a:pt x="110703" y="6198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1" name="Google Shape;324;p51"/>
            <p:cNvSpPr/>
            <p:nvPr/>
          </p:nvSpPr>
          <p:spPr>
            <a:xfrm>
              <a:off x="4251400" y="3439250"/>
              <a:ext cx="216825" cy="127225"/>
            </a:xfrm>
            <a:custGeom>
              <a:avLst/>
              <a:gdLst/>
              <a:ahLst/>
              <a:cxnLst/>
              <a:rect l="l" t="t" r="r" b="b"/>
              <a:pathLst>
                <a:path w="8673" h="5089" extrusionOk="0">
                  <a:moveTo>
                    <a:pt x="8422" y="1229"/>
                  </a:moveTo>
                  <a:cubicBezTo>
                    <a:pt x="8046" y="878"/>
                    <a:pt x="6993" y="1179"/>
                    <a:pt x="4913" y="577"/>
                  </a:cubicBezTo>
                  <a:cubicBezTo>
                    <a:pt x="2858" y="1"/>
                    <a:pt x="703" y="402"/>
                    <a:pt x="352" y="903"/>
                  </a:cubicBezTo>
                  <a:cubicBezTo>
                    <a:pt x="1" y="1404"/>
                    <a:pt x="2657" y="3359"/>
                    <a:pt x="3660" y="3535"/>
                  </a:cubicBezTo>
                  <a:cubicBezTo>
                    <a:pt x="4662" y="3710"/>
                    <a:pt x="5264" y="5089"/>
                    <a:pt x="6617" y="5063"/>
                  </a:cubicBezTo>
                  <a:cubicBezTo>
                    <a:pt x="7971" y="5063"/>
                    <a:pt x="8672" y="3986"/>
                    <a:pt x="8672" y="398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2" name="Google Shape;325;p51"/>
            <p:cNvSpPr/>
            <p:nvPr/>
          </p:nvSpPr>
          <p:spPr>
            <a:xfrm>
              <a:off x="2911175" y="3953675"/>
              <a:ext cx="278225" cy="119700"/>
            </a:xfrm>
            <a:custGeom>
              <a:avLst/>
              <a:gdLst/>
              <a:ahLst/>
              <a:cxnLst/>
              <a:rect l="l" t="t" r="r" b="b"/>
              <a:pathLst>
                <a:path w="11129" h="4788" extrusionOk="0">
                  <a:moveTo>
                    <a:pt x="3384" y="0"/>
                  </a:moveTo>
                  <a:cubicBezTo>
                    <a:pt x="3384" y="0"/>
                    <a:pt x="7444" y="928"/>
                    <a:pt x="8722" y="953"/>
                  </a:cubicBezTo>
                  <a:cubicBezTo>
                    <a:pt x="10026" y="978"/>
                    <a:pt x="11128" y="1905"/>
                    <a:pt x="10326" y="2782"/>
                  </a:cubicBezTo>
                  <a:cubicBezTo>
                    <a:pt x="9524" y="3660"/>
                    <a:pt x="8021" y="4361"/>
                    <a:pt x="6191" y="4487"/>
                  </a:cubicBezTo>
                  <a:cubicBezTo>
                    <a:pt x="4361" y="4612"/>
                    <a:pt x="1805" y="4787"/>
                    <a:pt x="752" y="4637"/>
                  </a:cubicBezTo>
                  <a:cubicBezTo>
                    <a:pt x="76" y="3434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3" name="Google Shape;326;p51"/>
            <p:cNvSpPr/>
            <p:nvPr/>
          </p:nvSpPr>
          <p:spPr>
            <a:xfrm>
              <a:off x="3995775" y="3594025"/>
              <a:ext cx="278200" cy="119700"/>
            </a:xfrm>
            <a:custGeom>
              <a:avLst/>
              <a:gdLst/>
              <a:ahLst/>
              <a:cxnLst/>
              <a:rect l="l" t="t" r="r" b="b"/>
              <a:pathLst>
                <a:path w="11128" h="4788" extrusionOk="0">
                  <a:moveTo>
                    <a:pt x="7745" y="0"/>
                  </a:moveTo>
                  <a:cubicBezTo>
                    <a:pt x="7745" y="0"/>
                    <a:pt x="3709" y="928"/>
                    <a:pt x="2406" y="953"/>
                  </a:cubicBezTo>
                  <a:cubicBezTo>
                    <a:pt x="1103" y="978"/>
                    <a:pt x="0" y="1880"/>
                    <a:pt x="827" y="2757"/>
                  </a:cubicBezTo>
                  <a:cubicBezTo>
                    <a:pt x="1629" y="3659"/>
                    <a:pt x="3133" y="4361"/>
                    <a:pt x="4937" y="4487"/>
                  </a:cubicBezTo>
                  <a:cubicBezTo>
                    <a:pt x="6767" y="4587"/>
                    <a:pt x="9349" y="4787"/>
                    <a:pt x="10401" y="4637"/>
                  </a:cubicBezTo>
                  <a:cubicBezTo>
                    <a:pt x="11078" y="3434"/>
                    <a:pt x="11128" y="953"/>
                    <a:pt x="11128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4" name="Google Shape;327;p51"/>
            <p:cNvSpPr/>
            <p:nvPr/>
          </p:nvSpPr>
          <p:spPr>
            <a:xfrm>
              <a:off x="2710050" y="3847775"/>
              <a:ext cx="216800" cy="127225"/>
            </a:xfrm>
            <a:custGeom>
              <a:avLst/>
              <a:gdLst/>
              <a:ahLst/>
              <a:cxnLst/>
              <a:rect l="l" t="t" r="r" b="b"/>
              <a:pathLst>
                <a:path w="8672" h="5089" extrusionOk="0">
                  <a:moveTo>
                    <a:pt x="251" y="1229"/>
                  </a:moveTo>
                  <a:cubicBezTo>
                    <a:pt x="627" y="878"/>
                    <a:pt x="1679" y="1179"/>
                    <a:pt x="3735" y="602"/>
                  </a:cubicBezTo>
                  <a:cubicBezTo>
                    <a:pt x="5815" y="1"/>
                    <a:pt x="7945" y="402"/>
                    <a:pt x="8321" y="903"/>
                  </a:cubicBezTo>
                  <a:cubicBezTo>
                    <a:pt x="8672" y="1429"/>
                    <a:pt x="6015" y="3359"/>
                    <a:pt x="5013" y="3535"/>
                  </a:cubicBezTo>
                  <a:cubicBezTo>
                    <a:pt x="3985" y="3735"/>
                    <a:pt x="3409" y="5088"/>
                    <a:pt x="2055" y="5088"/>
                  </a:cubicBezTo>
                  <a:cubicBezTo>
                    <a:pt x="677" y="5088"/>
                    <a:pt x="0" y="4011"/>
                    <a:pt x="0" y="401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5" name="Google Shape;328;p51"/>
            <p:cNvSpPr/>
            <p:nvPr/>
          </p:nvSpPr>
          <p:spPr>
            <a:xfrm>
              <a:off x="2216925" y="3875975"/>
              <a:ext cx="480625" cy="278225"/>
            </a:xfrm>
            <a:custGeom>
              <a:avLst/>
              <a:gdLst/>
              <a:ahLst/>
              <a:cxnLst/>
              <a:rect l="l" t="t" r="r" b="b"/>
              <a:pathLst>
                <a:path w="19225" h="11129" extrusionOk="0">
                  <a:moveTo>
                    <a:pt x="19224" y="7720"/>
                  </a:moveTo>
                  <a:cubicBezTo>
                    <a:pt x="19224" y="7820"/>
                    <a:pt x="19174" y="7945"/>
                    <a:pt x="19074" y="8046"/>
                  </a:cubicBezTo>
                  <a:cubicBezTo>
                    <a:pt x="18948" y="8196"/>
                    <a:pt x="18748" y="8296"/>
                    <a:pt x="18497" y="8372"/>
                  </a:cubicBezTo>
                  <a:cubicBezTo>
                    <a:pt x="18171" y="8472"/>
                    <a:pt x="17770" y="8497"/>
                    <a:pt x="17394" y="8397"/>
                  </a:cubicBezTo>
                  <a:lnTo>
                    <a:pt x="12808" y="7169"/>
                  </a:lnTo>
                  <a:cubicBezTo>
                    <a:pt x="12056" y="6968"/>
                    <a:pt x="11179" y="7244"/>
                    <a:pt x="11028" y="7720"/>
                  </a:cubicBezTo>
                  <a:lnTo>
                    <a:pt x="10026" y="10527"/>
                  </a:lnTo>
                  <a:cubicBezTo>
                    <a:pt x="9901" y="10878"/>
                    <a:pt x="9374" y="11128"/>
                    <a:pt x="8773" y="11128"/>
                  </a:cubicBezTo>
                  <a:cubicBezTo>
                    <a:pt x="8698" y="11128"/>
                    <a:pt x="8622" y="11128"/>
                    <a:pt x="8572" y="11128"/>
                  </a:cubicBezTo>
                  <a:cubicBezTo>
                    <a:pt x="8171" y="11078"/>
                    <a:pt x="7820" y="10953"/>
                    <a:pt x="7645" y="10753"/>
                  </a:cubicBezTo>
                  <a:cubicBezTo>
                    <a:pt x="7545" y="10652"/>
                    <a:pt x="7495" y="10552"/>
                    <a:pt x="7470" y="10452"/>
                  </a:cubicBezTo>
                  <a:lnTo>
                    <a:pt x="7470" y="10427"/>
                  </a:lnTo>
                  <a:cubicBezTo>
                    <a:pt x="7470" y="10377"/>
                    <a:pt x="7470" y="10352"/>
                    <a:pt x="7470" y="10301"/>
                  </a:cubicBezTo>
                  <a:lnTo>
                    <a:pt x="7846" y="8296"/>
                  </a:lnTo>
                  <a:lnTo>
                    <a:pt x="8021" y="7419"/>
                  </a:lnTo>
                  <a:cubicBezTo>
                    <a:pt x="8121" y="6943"/>
                    <a:pt x="7419" y="6542"/>
                    <a:pt x="6592" y="6592"/>
                  </a:cubicBezTo>
                  <a:lnTo>
                    <a:pt x="1555" y="6918"/>
                  </a:lnTo>
                  <a:cubicBezTo>
                    <a:pt x="1505" y="6918"/>
                    <a:pt x="1454" y="6918"/>
                    <a:pt x="1404" y="6918"/>
                  </a:cubicBezTo>
                  <a:cubicBezTo>
                    <a:pt x="1179" y="6918"/>
                    <a:pt x="978" y="6893"/>
                    <a:pt x="803" y="6818"/>
                  </a:cubicBezTo>
                  <a:cubicBezTo>
                    <a:pt x="452" y="6717"/>
                    <a:pt x="176" y="6517"/>
                    <a:pt x="126" y="6291"/>
                  </a:cubicBezTo>
                  <a:cubicBezTo>
                    <a:pt x="1" y="5890"/>
                    <a:pt x="452" y="5514"/>
                    <a:pt x="1129" y="5439"/>
                  </a:cubicBezTo>
                  <a:lnTo>
                    <a:pt x="6066" y="4863"/>
                  </a:lnTo>
                  <a:cubicBezTo>
                    <a:pt x="6292" y="4838"/>
                    <a:pt x="6467" y="4788"/>
                    <a:pt x="6617" y="4712"/>
                  </a:cubicBezTo>
                  <a:cubicBezTo>
                    <a:pt x="7069" y="4487"/>
                    <a:pt x="7244" y="4136"/>
                    <a:pt x="6993" y="3810"/>
                  </a:cubicBezTo>
                  <a:lnTo>
                    <a:pt x="5239" y="1605"/>
                  </a:lnTo>
                  <a:lnTo>
                    <a:pt x="4888" y="1153"/>
                  </a:lnTo>
                  <a:cubicBezTo>
                    <a:pt x="4813" y="1078"/>
                    <a:pt x="4788" y="1003"/>
                    <a:pt x="4763" y="903"/>
                  </a:cubicBezTo>
                  <a:cubicBezTo>
                    <a:pt x="4763" y="903"/>
                    <a:pt x="4763" y="878"/>
                    <a:pt x="4763" y="853"/>
                  </a:cubicBezTo>
                  <a:cubicBezTo>
                    <a:pt x="4763" y="577"/>
                    <a:pt x="5013" y="326"/>
                    <a:pt x="5465" y="201"/>
                  </a:cubicBezTo>
                  <a:cubicBezTo>
                    <a:pt x="6091" y="1"/>
                    <a:pt x="6843" y="151"/>
                    <a:pt x="7194" y="502"/>
                  </a:cubicBezTo>
                  <a:lnTo>
                    <a:pt x="9675" y="3033"/>
                  </a:lnTo>
                  <a:cubicBezTo>
                    <a:pt x="10101" y="3434"/>
                    <a:pt x="11079" y="3534"/>
                    <a:pt x="11680" y="3209"/>
                  </a:cubicBezTo>
                  <a:lnTo>
                    <a:pt x="15389" y="1254"/>
                  </a:lnTo>
                  <a:cubicBezTo>
                    <a:pt x="15640" y="1128"/>
                    <a:pt x="15941" y="1053"/>
                    <a:pt x="16267" y="1053"/>
                  </a:cubicBezTo>
                  <a:cubicBezTo>
                    <a:pt x="16592" y="1053"/>
                    <a:pt x="16918" y="1128"/>
                    <a:pt x="17194" y="1279"/>
                  </a:cubicBezTo>
                  <a:cubicBezTo>
                    <a:pt x="17445" y="1429"/>
                    <a:pt x="17595" y="1655"/>
                    <a:pt x="17570" y="1855"/>
                  </a:cubicBezTo>
                  <a:cubicBezTo>
                    <a:pt x="17545" y="2006"/>
                    <a:pt x="17445" y="2181"/>
                    <a:pt x="17219" y="2306"/>
                  </a:cubicBezTo>
                  <a:lnTo>
                    <a:pt x="16943" y="2507"/>
                  </a:lnTo>
                  <a:lnTo>
                    <a:pt x="13836" y="4462"/>
                  </a:lnTo>
                  <a:cubicBezTo>
                    <a:pt x="13284" y="4813"/>
                    <a:pt x="13435" y="5364"/>
                    <a:pt x="14136" y="5590"/>
                  </a:cubicBezTo>
                  <a:cubicBezTo>
                    <a:pt x="14136" y="5615"/>
                    <a:pt x="14161" y="5615"/>
                    <a:pt x="14161" y="5615"/>
                  </a:cubicBezTo>
                  <a:lnTo>
                    <a:pt x="18547" y="7068"/>
                  </a:lnTo>
                  <a:cubicBezTo>
                    <a:pt x="18973" y="7194"/>
                    <a:pt x="19224" y="7444"/>
                    <a:pt x="19224" y="772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6" name="Google Shape;329;p51"/>
            <p:cNvSpPr/>
            <p:nvPr/>
          </p:nvSpPr>
          <p:spPr>
            <a:xfrm>
              <a:off x="2335975" y="3898525"/>
              <a:ext cx="62050" cy="95275"/>
            </a:xfrm>
            <a:custGeom>
              <a:avLst/>
              <a:gdLst/>
              <a:ahLst/>
              <a:cxnLst/>
              <a:rect l="l" t="t" r="r" b="b"/>
              <a:pathLst>
                <a:path w="2482" h="3811" extrusionOk="0">
                  <a:moveTo>
                    <a:pt x="1855" y="3810"/>
                  </a:moveTo>
                  <a:lnTo>
                    <a:pt x="126" y="1605"/>
                  </a:lnTo>
                  <a:cubicBezTo>
                    <a:pt x="51" y="1505"/>
                    <a:pt x="1" y="1429"/>
                    <a:pt x="1" y="1329"/>
                  </a:cubicBezTo>
                  <a:lnTo>
                    <a:pt x="1" y="1"/>
                  </a:lnTo>
                  <a:cubicBezTo>
                    <a:pt x="26" y="101"/>
                    <a:pt x="51" y="176"/>
                    <a:pt x="126" y="251"/>
                  </a:cubicBezTo>
                  <a:lnTo>
                    <a:pt x="477" y="703"/>
                  </a:lnTo>
                  <a:lnTo>
                    <a:pt x="2231" y="2908"/>
                  </a:lnTo>
                  <a:cubicBezTo>
                    <a:pt x="2482" y="3234"/>
                    <a:pt x="2307" y="3585"/>
                    <a:pt x="1855" y="381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7" name="Google Shape;330;p51"/>
            <p:cNvSpPr/>
            <p:nvPr/>
          </p:nvSpPr>
          <p:spPr>
            <a:xfrm>
              <a:off x="2599150" y="399315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cubicBezTo>
                    <a:pt x="0" y="101"/>
                    <a:pt x="0" y="76"/>
                    <a:pt x="0" y="50"/>
                  </a:cubicBezTo>
                  <a:cubicBezTo>
                    <a:pt x="0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8" name="Google Shape;331;p51"/>
            <p:cNvSpPr/>
            <p:nvPr/>
          </p:nvSpPr>
          <p:spPr>
            <a:xfrm>
              <a:off x="2219450" y="4033250"/>
              <a:ext cx="200525" cy="50150"/>
            </a:xfrm>
            <a:custGeom>
              <a:avLst/>
              <a:gdLst/>
              <a:ahLst/>
              <a:cxnLst/>
              <a:rect l="l" t="t" r="r" b="b"/>
              <a:pathLst>
                <a:path w="8021" h="2006" extrusionOk="0">
                  <a:moveTo>
                    <a:pt x="7920" y="1128"/>
                  </a:moveTo>
                  <a:lnTo>
                    <a:pt x="7745" y="2005"/>
                  </a:lnTo>
                  <a:cubicBezTo>
                    <a:pt x="7494" y="1755"/>
                    <a:pt x="7018" y="1604"/>
                    <a:pt x="6491" y="1629"/>
                  </a:cubicBezTo>
                  <a:lnTo>
                    <a:pt x="1454" y="1955"/>
                  </a:lnTo>
                  <a:cubicBezTo>
                    <a:pt x="1404" y="1955"/>
                    <a:pt x="1353" y="1955"/>
                    <a:pt x="1303" y="1955"/>
                  </a:cubicBezTo>
                  <a:cubicBezTo>
                    <a:pt x="677" y="1955"/>
                    <a:pt x="125" y="1680"/>
                    <a:pt x="0" y="1329"/>
                  </a:cubicBezTo>
                  <a:lnTo>
                    <a:pt x="0" y="0"/>
                  </a:lnTo>
                  <a:cubicBezTo>
                    <a:pt x="75" y="226"/>
                    <a:pt x="351" y="426"/>
                    <a:pt x="702" y="527"/>
                  </a:cubicBezTo>
                  <a:cubicBezTo>
                    <a:pt x="877" y="602"/>
                    <a:pt x="1078" y="627"/>
                    <a:pt x="1303" y="627"/>
                  </a:cubicBezTo>
                  <a:cubicBezTo>
                    <a:pt x="1353" y="627"/>
                    <a:pt x="1404" y="627"/>
                    <a:pt x="1454" y="627"/>
                  </a:cubicBezTo>
                  <a:lnTo>
                    <a:pt x="6491" y="301"/>
                  </a:lnTo>
                  <a:cubicBezTo>
                    <a:pt x="7318" y="251"/>
                    <a:pt x="8020" y="652"/>
                    <a:pt x="7920" y="11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19" name="Google Shape;332;p51"/>
            <p:cNvSpPr/>
            <p:nvPr/>
          </p:nvSpPr>
          <p:spPr>
            <a:xfrm>
              <a:off x="2482600" y="4124100"/>
              <a:ext cx="650" cy="6300"/>
            </a:xfrm>
            <a:custGeom>
              <a:avLst/>
              <a:gdLst/>
              <a:ahLst/>
              <a:cxnLst/>
              <a:rect l="l" t="t" r="r" b="b"/>
              <a:pathLst>
                <a:path w="26" h="252" extrusionOk="0">
                  <a:moveTo>
                    <a:pt x="26" y="0"/>
                  </a:moveTo>
                  <a:lnTo>
                    <a:pt x="26" y="251"/>
                  </a:lnTo>
                  <a:cubicBezTo>
                    <a:pt x="0" y="176"/>
                    <a:pt x="0" y="76"/>
                    <a:pt x="2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0" name="Google Shape;333;p51"/>
            <p:cNvSpPr/>
            <p:nvPr/>
          </p:nvSpPr>
          <p:spPr>
            <a:xfrm>
              <a:off x="2403650" y="4050175"/>
              <a:ext cx="293900" cy="137225"/>
            </a:xfrm>
            <a:custGeom>
              <a:avLst/>
              <a:gdLst/>
              <a:ahLst/>
              <a:cxnLst/>
              <a:rect l="l" t="t" r="r" b="b"/>
              <a:pathLst>
                <a:path w="11756" h="5489" extrusionOk="0">
                  <a:moveTo>
                    <a:pt x="11755" y="752"/>
                  </a:moveTo>
                  <a:lnTo>
                    <a:pt x="11755" y="2080"/>
                  </a:lnTo>
                  <a:cubicBezTo>
                    <a:pt x="11755" y="2206"/>
                    <a:pt x="11705" y="2306"/>
                    <a:pt x="11605" y="2406"/>
                  </a:cubicBezTo>
                  <a:cubicBezTo>
                    <a:pt x="11304" y="2757"/>
                    <a:pt x="10552" y="2907"/>
                    <a:pt x="9925" y="2757"/>
                  </a:cubicBezTo>
                  <a:lnTo>
                    <a:pt x="5339" y="1554"/>
                  </a:lnTo>
                  <a:cubicBezTo>
                    <a:pt x="4587" y="1353"/>
                    <a:pt x="3710" y="1604"/>
                    <a:pt x="3559" y="2080"/>
                  </a:cubicBezTo>
                  <a:lnTo>
                    <a:pt x="2557" y="4887"/>
                  </a:lnTo>
                  <a:cubicBezTo>
                    <a:pt x="2432" y="5238"/>
                    <a:pt x="1905" y="5489"/>
                    <a:pt x="1304" y="5489"/>
                  </a:cubicBezTo>
                  <a:cubicBezTo>
                    <a:pt x="1229" y="5489"/>
                    <a:pt x="1153" y="5489"/>
                    <a:pt x="1103" y="5489"/>
                  </a:cubicBezTo>
                  <a:cubicBezTo>
                    <a:pt x="502" y="5414"/>
                    <a:pt x="51" y="5138"/>
                    <a:pt x="1" y="4812"/>
                  </a:cubicBezTo>
                  <a:lnTo>
                    <a:pt x="1" y="4662"/>
                  </a:lnTo>
                  <a:lnTo>
                    <a:pt x="1" y="3484"/>
                  </a:lnTo>
                  <a:cubicBezTo>
                    <a:pt x="26" y="3584"/>
                    <a:pt x="76" y="3684"/>
                    <a:pt x="176" y="3785"/>
                  </a:cubicBezTo>
                  <a:cubicBezTo>
                    <a:pt x="351" y="3985"/>
                    <a:pt x="702" y="4110"/>
                    <a:pt x="1103" y="4160"/>
                  </a:cubicBezTo>
                  <a:cubicBezTo>
                    <a:pt x="1153" y="4160"/>
                    <a:pt x="1229" y="4160"/>
                    <a:pt x="1304" y="4160"/>
                  </a:cubicBezTo>
                  <a:cubicBezTo>
                    <a:pt x="1905" y="4160"/>
                    <a:pt x="2432" y="3910"/>
                    <a:pt x="2557" y="3559"/>
                  </a:cubicBezTo>
                  <a:lnTo>
                    <a:pt x="3559" y="752"/>
                  </a:lnTo>
                  <a:cubicBezTo>
                    <a:pt x="3710" y="276"/>
                    <a:pt x="4587" y="0"/>
                    <a:pt x="5339" y="201"/>
                  </a:cubicBezTo>
                  <a:lnTo>
                    <a:pt x="9925" y="1429"/>
                  </a:lnTo>
                  <a:cubicBezTo>
                    <a:pt x="10301" y="1529"/>
                    <a:pt x="10702" y="1504"/>
                    <a:pt x="11028" y="1404"/>
                  </a:cubicBezTo>
                  <a:cubicBezTo>
                    <a:pt x="11279" y="1328"/>
                    <a:pt x="11479" y="1228"/>
                    <a:pt x="11605" y="1078"/>
                  </a:cubicBezTo>
                  <a:cubicBezTo>
                    <a:pt x="11705" y="977"/>
                    <a:pt x="11755" y="852"/>
                    <a:pt x="11755" y="75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1" name="Google Shape;334;p51"/>
            <p:cNvSpPr/>
            <p:nvPr/>
          </p:nvSpPr>
          <p:spPr>
            <a:xfrm>
              <a:off x="2549025" y="3922350"/>
              <a:ext cx="107150" cy="93375"/>
            </a:xfrm>
            <a:custGeom>
              <a:avLst/>
              <a:gdLst/>
              <a:ahLst/>
              <a:cxnLst/>
              <a:rect l="l" t="t" r="r" b="b"/>
              <a:pathLst>
                <a:path w="4286" h="3735" extrusionOk="0">
                  <a:moveTo>
                    <a:pt x="4286" y="0"/>
                  </a:moveTo>
                  <a:lnTo>
                    <a:pt x="4286" y="1278"/>
                  </a:lnTo>
                  <a:cubicBezTo>
                    <a:pt x="4286" y="1454"/>
                    <a:pt x="4186" y="1654"/>
                    <a:pt x="3935" y="1805"/>
                  </a:cubicBezTo>
                  <a:lnTo>
                    <a:pt x="852" y="3735"/>
                  </a:lnTo>
                  <a:cubicBezTo>
                    <a:pt x="151" y="3509"/>
                    <a:pt x="0" y="2958"/>
                    <a:pt x="552" y="2607"/>
                  </a:cubicBezTo>
                  <a:lnTo>
                    <a:pt x="3659" y="652"/>
                  </a:lnTo>
                  <a:lnTo>
                    <a:pt x="3935" y="451"/>
                  </a:lnTo>
                  <a:cubicBezTo>
                    <a:pt x="4161" y="326"/>
                    <a:pt x="4261" y="151"/>
                    <a:pt x="428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2" name="Google Shape;335;p51"/>
            <p:cNvSpPr/>
            <p:nvPr/>
          </p:nvSpPr>
          <p:spPr>
            <a:xfrm>
              <a:off x="2636725" y="4098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2332" y="1254"/>
                  </a:moveTo>
                  <a:cubicBezTo>
                    <a:pt x="2307" y="1906"/>
                    <a:pt x="1755" y="2382"/>
                    <a:pt x="1104" y="2332"/>
                  </a:cubicBezTo>
                  <a:cubicBezTo>
                    <a:pt x="477" y="2282"/>
                    <a:pt x="1" y="1730"/>
                    <a:pt x="26" y="1104"/>
                  </a:cubicBezTo>
                  <a:cubicBezTo>
                    <a:pt x="76" y="477"/>
                    <a:pt x="627" y="1"/>
                    <a:pt x="1254" y="51"/>
                  </a:cubicBezTo>
                  <a:cubicBezTo>
                    <a:pt x="1906" y="76"/>
                    <a:pt x="2382" y="627"/>
                    <a:pt x="2332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3" name="Google Shape;336;p51"/>
            <p:cNvSpPr/>
            <p:nvPr/>
          </p:nvSpPr>
          <p:spPr>
            <a:xfrm>
              <a:off x="2406775" y="4169850"/>
              <a:ext cx="59550" cy="59525"/>
            </a:xfrm>
            <a:custGeom>
              <a:avLst/>
              <a:gdLst/>
              <a:ahLst/>
              <a:cxnLst/>
              <a:rect l="l" t="t" r="r" b="b"/>
              <a:pathLst>
                <a:path w="2382" h="2381" extrusionOk="0">
                  <a:moveTo>
                    <a:pt x="2332" y="1278"/>
                  </a:moveTo>
                  <a:cubicBezTo>
                    <a:pt x="2307" y="1905"/>
                    <a:pt x="1755" y="2381"/>
                    <a:pt x="1104" y="2331"/>
                  </a:cubicBezTo>
                  <a:cubicBezTo>
                    <a:pt x="477" y="2281"/>
                    <a:pt x="1" y="1754"/>
                    <a:pt x="26" y="1103"/>
                  </a:cubicBezTo>
                  <a:cubicBezTo>
                    <a:pt x="76" y="476"/>
                    <a:pt x="627" y="0"/>
                    <a:pt x="1254" y="50"/>
                  </a:cubicBezTo>
                  <a:cubicBezTo>
                    <a:pt x="1906" y="100"/>
                    <a:pt x="2382" y="627"/>
                    <a:pt x="2332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4" name="Google Shape;337;p51"/>
            <p:cNvSpPr/>
            <p:nvPr/>
          </p:nvSpPr>
          <p:spPr>
            <a:xfrm>
              <a:off x="2218175" y="4065825"/>
              <a:ext cx="60200" cy="59550"/>
            </a:xfrm>
            <a:custGeom>
              <a:avLst/>
              <a:gdLst/>
              <a:ahLst/>
              <a:cxnLst/>
              <a:rect l="l" t="t" r="r" b="b"/>
              <a:pathLst>
                <a:path w="2408" h="2382" extrusionOk="0">
                  <a:moveTo>
                    <a:pt x="2357" y="1279"/>
                  </a:moveTo>
                  <a:cubicBezTo>
                    <a:pt x="2307" y="1905"/>
                    <a:pt x="1755" y="2382"/>
                    <a:pt x="1129" y="2331"/>
                  </a:cubicBezTo>
                  <a:cubicBezTo>
                    <a:pt x="477" y="2306"/>
                    <a:pt x="1" y="1755"/>
                    <a:pt x="51" y="1128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06" y="101"/>
                    <a:pt x="2407" y="652"/>
                    <a:pt x="2357" y="12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5" name="Google Shape;338;p51"/>
            <p:cNvSpPr/>
            <p:nvPr/>
          </p:nvSpPr>
          <p:spPr>
            <a:xfrm>
              <a:off x="2324075" y="394552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2331" y="1254"/>
                  </a:moveTo>
                  <a:cubicBezTo>
                    <a:pt x="2306" y="1880"/>
                    <a:pt x="1755" y="2356"/>
                    <a:pt x="1103" y="2306"/>
                  </a:cubicBezTo>
                  <a:cubicBezTo>
                    <a:pt x="477" y="2281"/>
                    <a:pt x="1" y="1730"/>
                    <a:pt x="26" y="1103"/>
                  </a:cubicBezTo>
                  <a:cubicBezTo>
                    <a:pt x="76" y="477"/>
                    <a:pt x="627" y="1"/>
                    <a:pt x="1254" y="26"/>
                  </a:cubicBezTo>
                  <a:cubicBezTo>
                    <a:pt x="1905" y="76"/>
                    <a:pt x="2382" y="627"/>
                    <a:pt x="233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6" name="Google Shape;339;p51"/>
            <p:cNvSpPr/>
            <p:nvPr/>
          </p:nvSpPr>
          <p:spPr>
            <a:xfrm>
              <a:off x="2607275" y="39580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2357" y="1254"/>
                  </a:moveTo>
                  <a:cubicBezTo>
                    <a:pt x="2307" y="1906"/>
                    <a:pt x="1755" y="2382"/>
                    <a:pt x="1129" y="2332"/>
                  </a:cubicBezTo>
                  <a:cubicBezTo>
                    <a:pt x="502" y="2282"/>
                    <a:pt x="1" y="1730"/>
                    <a:pt x="51" y="1104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31" y="76"/>
                    <a:pt x="2407" y="627"/>
                    <a:pt x="2357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7" name="Google Shape;340;p51"/>
            <p:cNvSpPr/>
            <p:nvPr/>
          </p:nvSpPr>
          <p:spPr>
            <a:xfrm>
              <a:off x="2424325" y="3768200"/>
              <a:ext cx="80850" cy="302675"/>
            </a:xfrm>
            <a:custGeom>
              <a:avLst/>
              <a:gdLst/>
              <a:ahLst/>
              <a:cxnLst/>
              <a:rect l="l" t="t" r="r" b="b"/>
              <a:pathLst>
                <a:path w="3234" h="12107" extrusionOk="0">
                  <a:moveTo>
                    <a:pt x="3234" y="10602"/>
                  </a:moveTo>
                  <a:cubicBezTo>
                    <a:pt x="3234" y="12106"/>
                    <a:pt x="1" y="11805"/>
                    <a:pt x="1" y="10602"/>
                  </a:cubicBezTo>
                  <a:lnTo>
                    <a:pt x="1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8" name="Google Shape;341;p51"/>
            <p:cNvSpPr/>
            <p:nvPr/>
          </p:nvSpPr>
          <p:spPr>
            <a:xfrm>
              <a:off x="2374200" y="3448650"/>
              <a:ext cx="461175" cy="458050"/>
            </a:xfrm>
            <a:custGeom>
              <a:avLst/>
              <a:gdLst/>
              <a:ahLst/>
              <a:cxnLst/>
              <a:rect l="l" t="t" r="r" b="b"/>
              <a:pathLst>
                <a:path w="18447" h="18322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570" y="17971"/>
                    <a:pt x="15464" y="18322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29" name="Google Shape;342;p51"/>
            <p:cNvSpPr/>
            <p:nvPr/>
          </p:nvSpPr>
          <p:spPr>
            <a:xfrm>
              <a:off x="2374200" y="3448650"/>
              <a:ext cx="461175" cy="498150"/>
            </a:xfrm>
            <a:custGeom>
              <a:avLst/>
              <a:gdLst/>
              <a:ahLst/>
              <a:cxnLst/>
              <a:rect l="l" t="t" r="r" b="b"/>
              <a:pathLst>
                <a:path w="18447" h="19926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244" y="18622"/>
                    <a:pt x="14687" y="19926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0" name="Google Shape;343;p51"/>
            <p:cNvSpPr/>
            <p:nvPr/>
          </p:nvSpPr>
          <p:spPr>
            <a:xfrm>
              <a:off x="2414925" y="3648525"/>
              <a:ext cx="395400" cy="302675"/>
            </a:xfrm>
            <a:custGeom>
              <a:avLst/>
              <a:gdLst/>
              <a:ahLst/>
              <a:cxnLst/>
              <a:rect l="l" t="t" r="r" b="b"/>
              <a:pathLst>
                <a:path w="15816" h="12107" extrusionOk="0">
                  <a:moveTo>
                    <a:pt x="14838" y="4713"/>
                  </a:moveTo>
                  <a:cubicBezTo>
                    <a:pt x="14011" y="5490"/>
                    <a:pt x="4136" y="10953"/>
                    <a:pt x="2281" y="11981"/>
                  </a:cubicBezTo>
                  <a:cubicBezTo>
                    <a:pt x="2056" y="12106"/>
                    <a:pt x="1780" y="12106"/>
                    <a:pt x="1555" y="11981"/>
                  </a:cubicBezTo>
                  <a:cubicBezTo>
                    <a:pt x="1555" y="11981"/>
                    <a:pt x="1555" y="11981"/>
                    <a:pt x="1555" y="11981"/>
                  </a:cubicBezTo>
                  <a:lnTo>
                    <a:pt x="1555" y="11981"/>
                  </a:lnTo>
                  <a:cubicBezTo>
                    <a:pt x="527" y="11304"/>
                    <a:pt x="1" y="8998"/>
                    <a:pt x="1981" y="7520"/>
                  </a:cubicBezTo>
                  <a:cubicBezTo>
                    <a:pt x="2582" y="7068"/>
                    <a:pt x="13109" y="1"/>
                    <a:pt x="14788" y="477"/>
                  </a:cubicBezTo>
                  <a:lnTo>
                    <a:pt x="14788" y="477"/>
                  </a:lnTo>
                  <a:cubicBezTo>
                    <a:pt x="14813" y="477"/>
                    <a:pt x="14838" y="502"/>
                    <a:pt x="14838" y="502"/>
                  </a:cubicBezTo>
                  <a:cubicBezTo>
                    <a:pt x="14888" y="527"/>
                    <a:pt x="14963" y="552"/>
                    <a:pt x="14988" y="602"/>
                  </a:cubicBezTo>
                  <a:cubicBezTo>
                    <a:pt x="15815" y="1254"/>
                    <a:pt x="15715" y="3911"/>
                    <a:pt x="14838" y="4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1" name="Google Shape;344;p51"/>
            <p:cNvSpPr/>
            <p:nvPr/>
          </p:nvSpPr>
          <p:spPr>
            <a:xfrm>
              <a:off x="2118550" y="3471850"/>
              <a:ext cx="666075" cy="476200"/>
            </a:xfrm>
            <a:custGeom>
              <a:avLst/>
              <a:gdLst/>
              <a:ahLst/>
              <a:cxnLst/>
              <a:rect l="l" t="t" r="r" b="b"/>
              <a:pathLst>
                <a:path w="26643" h="19048" extrusionOk="0">
                  <a:moveTo>
                    <a:pt x="26643" y="7544"/>
                  </a:moveTo>
                  <a:cubicBezTo>
                    <a:pt x="24964" y="7068"/>
                    <a:pt x="14437" y="14135"/>
                    <a:pt x="13836" y="14587"/>
                  </a:cubicBezTo>
                  <a:cubicBezTo>
                    <a:pt x="11856" y="16065"/>
                    <a:pt x="12382" y="18371"/>
                    <a:pt x="13410" y="19048"/>
                  </a:cubicBezTo>
                  <a:lnTo>
                    <a:pt x="1705" y="12256"/>
                  </a:lnTo>
                  <a:lnTo>
                    <a:pt x="1304" y="12030"/>
                  </a:lnTo>
                  <a:lnTo>
                    <a:pt x="1279" y="12005"/>
                  </a:lnTo>
                  <a:cubicBezTo>
                    <a:pt x="377" y="11228"/>
                    <a:pt x="1" y="9073"/>
                    <a:pt x="1881" y="7669"/>
                  </a:cubicBezTo>
                  <a:cubicBezTo>
                    <a:pt x="2482" y="7243"/>
                    <a:pt x="13259" y="0"/>
                    <a:pt x="14738" y="677"/>
                  </a:cubicBezTo>
                  <a:lnTo>
                    <a:pt x="14838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2" name="Google Shape;345;p51"/>
            <p:cNvSpPr/>
            <p:nvPr/>
          </p:nvSpPr>
          <p:spPr>
            <a:xfrm>
              <a:off x="3013300" y="1935500"/>
              <a:ext cx="424850" cy="735600"/>
            </a:xfrm>
            <a:custGeom>
              <a:avLst/>
              <a:gdLst/>
              <a:ahLst/>
              <a:cxnLst/>
              <a:rect l="l" t="t" r="r" b="b"/>
              <a:pathLst>
                <a:path w="16994" h="29424" extrusionOk="0">
                  <a:moveTo>
                    <a:pt x="16818" y="20902"/>
                  </a:moveTo>
                  <a:cubicBezTo>
                    <a:pt x="16492" y="18396"/>
                    <a:pt x="15339" y="3308"/>
                    <a:pt x="13134" y="1604"/>
                  </a:cubicBezTo>
                  <a:cubicBezTo>
                    <a:pt x="13134" y="1604"/>
                    <a:pt x="11630" y="0"/>
                    <a:pt x="10953" y="677"/>
                  </a:cubicBezTo>
                  <a:lnTo>
                    <a:pt x="1" y="7018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890" y="23309"/>
                  </a:lnTo>
                  <a:cubicBezTo>
                    <a:pt x="16567" y="23108"/>
                    <a:pt x="16993" y="22206"/>
                    <a:pt x="16818" y="2090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3" name="Google Shape;346;p51"/>
            <p:cNvSpPr/>
            <p:nvPr/>
          </p:nvSpPr>
          <p:spPr>
            <a:xfrm>
              <a:off x="3001400" y="2069575"/>
              <a:ext cx="162925" cy="636625"/>
            </a:xfrm>
            <a:custGeom>
              <a:avLst/>
              <a:gdLst/>
              <a:ahLst/>
              <a:cxnLst/>
              <a:rect l="l" t="t" r="r" b="b"/>
              <a:pathLst>
                <a:path w="6517" h="25465" extrusionOk="0">
                  <a:moveTo>
                    <a:pt x="2507" y="2657"/>
                  </a:moveTo>
                  <a:cubicBezTo>
                    <a:pt x="4712" y="4387"/>
                    <a:pt x="5865" y="19474"/>
                    <a:pt x="6191" y="21956"/>
                  </a:cubicBezTo>
                  <a:cubicBezTo>
                    <a:pt x="6517" y="24462"/>
                    <a:pt x="4712" y="25464"/>
                    <a:pt x="3083" y="22933"/>
                  </a:cubicBezTo>
                  <a:cubicBezTo>
                    <a:pt x="1479" y="20377"/>
                    <a:pt x="0" y="6016"/>
                    <a:pt x="0" y="3008"/>
                  </a:cubicBezTo>
                  <a:cubicBezTo>
                    <a:pt x="0" y="1"/>
                    <a:pt x="2507" y="2657"/>
                    <a:pt x="2507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4" name="Google Shape;347;p51"/>
            <p:cNvSpPr/>
            <p:nvPr/>
          </p:nvSpPr>
          <p:spPr>
            <a:xfrm>
              <a:off x="3183725" y="1925475"/>
              <a:ext cx="426100" cy="767575"/>
            </a:xfrm>
            <a:custGeom>
              <a:avLst/>
              <a:gdLst/>
              <a:ahLst/>
              <a:cxnLst/>
              <a:rect l="l" t="t" r="r" b="b"/>
              <a:pathLst>
                <a:path w="17044" h="30703" extrusionOk="0">
                  <a:moveTo>
                    <a:pt x="13008" y="150"/>
                  </a:moveTo>
                  <a:cubicBezTo>
                    <a:pt x="9926" y="0"/>
                    <a:pt x="4713" y="3609"/>
                    <a:pt x="2357" y="6592"/>
                  </a:cubicBezTo>
                  <a:cubicBezTo>
                    <a:pt x="1" y="9574"/>
                    <a:pt x="1454" y="12807"/>
                    <a:pt x="2256" y="15990"/>
                  </a:cubicBezTo>
                  <a:cubicBezTo>
                    <a:pt x="3058" y="19173"/>
                    <a:pt x="1830" y="27143"/>
                    <a:pt x="1830" y="27920"/>
                  </a:cubicBezTo>
                  <a:cubicBezTo>
                    <a:pt x="5439" y="30351"/>
                    <a:pt x="14186" y="30702"/>
                    <a:pt x="15189" y="27118"/>
                  </a:cubicBezTo>
                  <a:cubicBezTo>
                    <a:pt x="15615" y="23208"/>
                    <a:pt x="12758" y="19073"/>
                    <a:pt x="12733" y="16792"/>
                  </a:cubicBezTo>
                  <a:cubicBezTo>
                    <a:pt x="12883" y="11880"/>
                    <a:pt x="17043" y="1629"/>
                    <a:pt x="1300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5" name="Google Shape;348;p51"/>
            <p:cNvSpPr/>
            <p:nvPr/>
          </p:nvSpPr>
          <p:spPr>
            <a:xfrm>
              <a:off x="3434350" y="1928600"/>
              <a:ext cx="115950" cy="770700"/>
            </a:xfrm>
            <a:custGeom>
              <a:avLst/>
              <a:gdLst/>
              <a:ahLst/>
              <a:cxnLst/>
              <a:rect l="l" t="t" r="r" b="b"/>
              <a:pathLst>
                <a:path w="4638" h="30828" extrusionOk="0">
                  <a:moveTo>
                    <a:pt x="302" y="727"/>
                  </a:moveTo>
                  <a:cubicBezTo>
                    <a:pt x="1881" y="7670"/>
                    <a:pt x="1379" y="15163"/>
                    <a:pt x="1028" y="18096"/>
                  </a:cubicBezTo>
                  <a:cubicBezTo>
                    <a:pt x="678" y="21053"/>
                    <a:pt x="602" y="30828"/>
                    <a:pt x="602" y="30828"/>
                  </a:cubicBezTo>
                  <a:cubicBezTo>
                    <a:pt x="2983" y="29625"/>
                    <a:pt x="4111" y="27419"/>
                    <a:pt x="4161" y="26417"/>
                  </a:cubicBezTo>
                  <a:cubicBezTo>
                    <a:pt x="4211" y="25414"/>
                    <a:pt x="3309" y="16918"/>
                    <a:pt x="3359" y="16241"/>
                  </a:cubicBezTo>
                  <a:cubicBezTo>
                    <a:pt x="3434" y="15539"/>
                    <a:pt x="4637" y="8998"/>
                    <a:pt x="4512" y="5439"/>
                  </a:cubicBezTo>
                  <a:cubicBezTo>
                    <a:pt x="4387" y="1905"/>
                    <a:pt x="3059" y="1354"/>
                    <a:pt x="3059" y="1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6" name="Google Shape;349;p51"/>
            <p:cNvSpPr/>
            <p:nvPr/>
          </p:nvSpPr>
          <p:spPr>
            <a:xfrm>
              <a:off x="3448150" y="1990625"/>
              <a:ext cx="10675" cy="21325"/>
            </a:xfrm>
            <a:custGeom>
              <a:avLst/>
              <a:gdLst/>
              <a:ahLst/>
              <a:cxnLst/>
              <a:rect l="l" t="t" r="r" b="b"/>
              <a:pathLst>
                <a:path w="427" h="853" extrusionOk="0">
                  <a:moveTo>
                    <a:pt x="0" y="1"/>
                  </a:moveTo>
                  <a:lnTo>
                    <a:pt x="426" y="176"/>
                  </a:lnTo>
                  <a:cubicBezTo>
                    <a:pt x="376" y="377"/>
                    <a:pt x="351" y="602"/>
                    <a:pt x="326" y="853"/>
                  </a:cubicBezTo>
                  <a:cubicBezTo>
                    <a:pt x="326" y="803"/>
                    <a:pt x="301" y="753"/>
                    <a:pt x="301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7" name="Google Shape;350;p51"/>
            <p:cNvSpPr/>
            <p:nvPr/>
          </p:nvSpPr>
          <p:spPr>
            <a:xfrm>
              <a:off x="3118575" y="1964950"/>
              <a:ext cx="271325" cy="741250"/>
            </a:xfrm>
            <a:custGeom>
              <a:avLst/>
              <a:gdLst/>
              <a:ahLst/>
              <a:cxnLst/>
              <a:rect l="l" t="t" r="r" b="b"/>
              <a:pathLst>
                <a:path w="10853" h="29650" extrusionOk="0">
                  <a:moveTo>
                    <a:pt x="8471" y="0"/>
                  </a:moveTo>
                  <a:cubicBezTo>
                    <a:pt x="10852" y="5063"/>
                    <a:pt x="9700" y="9674"/>
                    <a:pt x="9599" y="13835"/>
                  </a:cubicBezTo>
                  <a:cubicBezTo>
                    <a:pt x="9499" y="17995"/>
                    <a:pt x="7344" y="29649"/>
                    <a:pt x="7344" y="29649"/>
                  </a:cubicBezTo>
                  <a:cubicBezTo>
                    <a:pt x="3208" y="28622"/>
                    <a:pt x="2707" y="25840"/>
                    <a:pt x="1905" y="24436"/>
                  </a:cubicBezTo>
                  <a:cubicBezTo>
                    <a:pt x="0" y="14712"/>
                    <a:pt x="2406" y="6842"/>
                    <a:pt x="4211" y="3910"/>
                  </a:cubicBezTo>
                  <a:cubicBezTo>
                    <a:pt x="5614" y="1629"/>
                    <a:pt x="8471" y="0"/>
                    <a:pt x="8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8" name="Google Shape;351;p51"/>
            <p:cNvSpPr/>
            <p:nvPr/>
          </p:nvSpPr>
          <p:spPr>
            <a:xfrm>
              <a:off x="3169950" y="2101525"/>
              <a:ext cx="187375" cy="401650"/>
            </a:xfrm>
            <a:custGeom>
              <a:avLst/>
              <a:gdLst/>
              <a:ahLst/>
              <a:cxnLst/>
              <a:rect l="l" t="t" r="r" b="b"/>
              <a:pathLst>
                <a:path w="7495" h="16066" extrusionOk="0">
                  <a:moveTo>
                    <a:pt x="3835" y="953"/>
                  </a:moveTo>
                  <a:cubicBezTo>
                    <a:pt x="0" y="1"/>
                    <a:pt x="1930" y="9023"/>
                    <a:pt x="3810" y="12607"/>
                  </a:cubicBezTo>
                  <a:cubicBezTo>
                    <a:pt x="4762" y="14437"/>
                    <a:pt x="5514" y="15490"/>
                    <a:pt x="6667" y="16066"/>
                  </a:cubicBezTo>
                  <a:cubicBezTo>
                    <a:pt x="7043" y="13610"/>
                    <a:pt x="7369" y="11129"/>
                    <a:pt x="7494" y="9374"/>
                  </a:cubicBezTo>
                  <a:cubicBezTo>
                    <a:pt x="6517" y="6116"/>
                    <a:pt x="5790" y="1931"/>
                    <a:pt x="3835" y="953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39" name="Google Shape;352;p51"/>
            <p:cNvSpPr/>
            <p:nvPr/>
          </p:nvSpPr>
          <p:spPr>
            <a:xfrm>
              <a:off x="2871075" y="2908550"/>
              <a:ext cx="72075" cy="51400"/>
            </a:xfrm>
            <a:custGeom>
              <a:avLst/>
              <a:gdLst/>
              <a:ahLst/>
              <a:cxnLst/>
              <a:rect l="l" t="t" r="r" b="b"/>
              <a:pathLst>
                <a:path w="2883" h="2056" extrusionOk="0">
                  <a:moveTo>
                    <a:pt x="2156" y="1"/>
                  </a:moveTo>
                  <a:lnTo>
                    <a:pt x="0" y="1529"/>
                  </a:lnTo>
                  <a:lnTo>
                    <a:pt x="276" y="2056"/>
                  </a:lnTo>
                  <a:lnTo>
                    <a:pt x="2582" y="47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0" name="Google Shape;353;p51"/>
            <p:cNvSpPr/>
            <p:nvPr/>
          </p:nvSpPr>
          <p:spPr>
            <a:xfrm>
              <a:off x="2366050" y="2247525"/>
              <a:ext cx="424850" cy="735625"/>
            </a:xfrm>
            <a:custGeom>
              <a:avLst/>
              <a:gdLst/>
              <a:ahLst/>
              <a:cxnLst/>
              <a:rect l="l" t="t" r="r" b="b"/>
              <a:pathLst>
                <a:path w="16994" h="29425" extrusionOk="0">
                  <a:moveTo>
                    <a:pt x="16818" y="20903"/>
                  </a:moveTo>
                  <a:cubicBezTo>
                    <a:pt x="16517" y="18396"/>
                    <a:pt x="15339" y="3309"/>
                    <a:pt x="13134" y="1604"/>
                  </a:cubicBezTo>
                  <a:cubicBezTo>
                    <a:pt x="13134" y="1604"/>
                    <a:pt x="11655" y="0"/>
                    <a:pt x="10978" y="677"/>
                  </a:cubicBezTo>
                  <a:lnTo>
                    <a:pt x="1" y="6993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916" y="23284"/>
                  </a:lnTo>
                  <a:cubicBezTo>
                    <a:pt x="16567" y="23108"/>
                    <a:pt x="16993" y="22206"/>
                    <a:pt x="16818" y="2090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1" name="Google Shape;354;p51"/>
            <p:cNvSpPr/>
            <p:nvPr/>
          </p:nvSpPr>
          <p:spPr>
            <a:xfrm>
              <a:off x="2354775" y="2381600"/>
              <a:ext cx="162300" cy="636625"/>
            </a:xfrm>
            <a:custGeom>
              <a:avLst/>
              <a:gdLst/>
              <a:ahLst/>
              <a:cxnLst/>
              <a:rect l="l" t="t" r="r" b="b"/>
              <a:pathLst>
                <a:path w="6492" h="25465" extrusionOk="0">
                  <a:moveTo>
                    <a:pt x="2482" y="2657"/>
                  </a:moveTo>
                  <a:cubicBezTo>
                    <a:pt x="4687" y="4387"/>
                    <a:pt x="5865" y="19475"/>
                    <a:pt x="6166" y="21956"/>
                  </a:cubicBezTo>
                  <a:cubicBezTo>
                    <a:pt x="6492" y="24462"/>
                    <a:pt x="4712" y="25465"/>
                    <a:pt x="3083" y="22908"/>
                  </a:cubicBezTo>
                  <a:cubicBezTo>
                    <a:pt x="1454" y="20377"/>
                    <a:pt x="1" y="5991"/>
                    <a:pt x="1" y="3008"/>
                  </a:cubicBezTo>
                  <a:cubicBezTo>
                    <a:pt x="1" y="1"/>
                    <a:pt x="2482" y="2657"/>
                    <a:pt x="2482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2" name="Google Shape;355;p51"/>
            <p:cNvSpPr/>
            <p:nvPr/>
          </p:nvSpPr>
          <p:spPr>
            <a:xfrm>
              <a:off x="4326600" y="1505025"/>
              <a:ext cx="234350" cy="410450"/>
            </a:xfrm>
            <a:custGeom>
              <a:avLst/>
              <a:gdLst/>
              <a:ahLst/>
              <a:cxnLst/>
              <a:rect l="l" t="t" r="r" b="b"/>
              <a:pathLst>
                <a:path w="9374" h="16418" extrusionOk="0">
                  <a:moveTo>
                    <a:pt x="7243" y="1"/>
                  </a:moveTo>
                  <a:cubicBezTo>
                    <a:pt x="4687" y="1254"/>
                    <a:pt x="0" y="11580"/>
                    <a:pt x="777" y="14011"/>
                  </a:cubicBezTo>
                  <a:cubicBezTo>
                    <a:pt x="1579" y="16417"/>
                    <a:pt x="3760" y="15089"/>
                    <a:pt x="5238" y="12958"/>
                  </a:cubicBezTo>
                  <a:cubicBezTo>
                    <a:pt x="7294" y="10026"/>
                    <a:pt x="9374" y="3660"/>
                    <a:pt x="9098" y="2056"/>
                  </a:cubicBezTo>
                  <a:cubicBezTo>
                    <a:pt x="8847" y="477"/>
                    <a:pt x="7243" y="1"/>
                    <a:pt x="724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3" name="Google Shape;356;p51"/>
            <p:cNvSpPr/>
            <p:nvPr/>
          </p:nvSpPr>
          <p:spPr>
            <a:xfrm>
              <a:off x="4371700" y="2843400"/>
              <a:ext cx="218700" cy="161675"/>
            </a:xfrm>
            <a:custGeom>
              <a:avLst/>
              <a:gdLst/>
              <a:ahLst/>
              <a:cxnLst/>
              <a:rect l="l" t="t" r="r" b="b"/>
              <a:pathLst>
                <a:path w="8748" h="6467" extrusionOk="0">
                  <a:moveTo>
                    <a:pt x="6066" y="0"/>
                  </a:moveTo>
                  <a:cubicBezTo>
                    <a:pt x="6066" y="0"/>
                    <a:pt x="2106" y="4612"/>
                    <a:pt x="1053" y="4912"/>
                  </a:cubicBezTo>
                  <a:cubicBezTo>
                    <a:pt x="1" y="5238"/>
                    <a:pt x="953" y="6316"/>
                    <a:pt x="1755" y="6391"/>
                  </a:cubicBezTo>
                  <a:cubicBezTo>
                    <a:pt x="2557" y="6466"/>
                    <a:pt x="5139" y="6366"/>
                    <a:pt x="5891" y="5639"/>
                  </a:cubicBezTo>
                  <a:cubicBezTo>
                    <a:pt x="6642" y="4887"/>
                    <a:pt x="8748" y="4110"/>
                    <a:pt x="8748" y="4110"/>
                  </a:cubicBezTo>
                  <a:cubicBezTo>
                    <a:pt x="8748" y="1704"/>
                    <a:pt x="8171" y="201"/>
                    <a:pt x="8171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4" name="Google Shape;357;p51"/>
            <p:cNvSpPr/>
            <p:nvPr/>
          </p:nvSpPr>
          <p:spPr>
            <a:xfrm>
              <a:off x="4475725" y="1993125"/>
              <a:ext cx="189875" cy="885375"/>
            </a:xfrm>
            <a:custGeom>
              <a:avLst/>
              <a:gdLst/>
              <a:ahLst/>
              <a:cxnLst/>
              <a:rect l="l" t="t" r="r" b="b"/>
              <a:pathLst>
                <a:path w="7595" h="35415" extrusionOk="0">
                  <a:moveTo>
                    <a:pt x="501" y="1404"/>
                  </a:moveTo>
                  <a:cubicBezTo>
                    <a:pt x="501" y="1404"/>
                    <a:pt x="0" y="11630"/>
                    <a:pt x="176" y="14963"/>
                  </a:cubicBezTo>
                  <a:cubicBezTo>
                    <a:pt x="376" y="18322"/>
                    <a:pt x="1178" y="34938"/>
                    <a:pt x="1178" y="34938"/>
                  </a:cubicBezTo>
                  <a:cubicBezTo>
                    <a:pt x="3359" y="35415"/>
                    <a:pt x="4737" y="34938"/>
                    <a:pt x="4737" y="34938"/>
                  </a:cubicBezTo>
                  <a:cubicBezTo>
                    <a:pt x="5439" y="22207"/>
                    <a:pt x="5414" y="18522"/>
                    <a:pt x="5614" y="16643"/>
                  </a:cubicBezTo>
                  <a:cubicBezTo>
                    <a:pt x="5815" y="14738"/>
                    <a:pt x="6065" y="9249"/>
                    <a:pt x="6065" y="9249"/>
                  </a:cubicBezTo>
                  <a:cubicBezTo>
                    <a:pt x="7594" y="6091"/>
                    <a:pt x="6015" y="1981"/>
                    <a:pt x="5263" y="1003"/>
                  </a:cubicBezTo>
                  <a:cubicBezTo>
                    <a:pt x="4512" y="1"/>
                    <a:pt x="501" y="1404"/>
                    <a:pt x="501" y="140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5" name="Google Shape;358;p51"/>
            <p:cNvSpPr/>
            <p:nvPr/>
          </p:nvSpPr>
          <p:spPr>
            <a:xfrm>
              <a:off x="4655550" y="2927975"/>
              <a:ext cx="123450" cy="216200"/>
            </a:xfrm>
            <a:custGeom>
              <a:avLst/>
              <a:gdLst/>
              <a:ahLst/>
              <a:cxnLst/>
              <a:rect l="l" t="t" r="r" b="b"/>
              <a:pathLst>
                <a:path w="4938" h="8648" extrusionOk="0">
                  <a:moveTo>
                    <a:pt x="1153" y="1003"/>
                  </a:moveTo>
                  <a:cubicBezTo>
                    <a:pt x="1028" y="2858"/>
                    <a:pt x="351" y="5063"/>
                    <a:pt x="176" y="6166"/>
                  </a:cubicBezTo>
                  <a:cubicBezTo>
                    <a:pt x="0" y="7294"/>
                    <a:pt x="401" y="7920"/>
                    <a:pt x="677" y="8296"/>
                  </a:cubicBezTo>
                  <a:cubicBezTo>
                    <a:pt x="928" y="8647"/>
                    <a:pt x="4085" y="7595"/>
                    <a:pt x="4512" y="6392"/>
                  </a:cubicBezTo>
                  <a:cubicBezTo>
                    <a:pt x="4938" y="5164"/>
                    <a:pt x="4060" y="4111"/>
                    <a:pt x="3985" y="1830"/>
                  </a:cubicBezTo>
                  <a:cubicBezTo>
                    <a:pt x="2983" y="1"/>
                    <a:pt x="1153" y="1003"/>
                    <a:pt x="1153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6" name="Google Shape;359;p51"/>
            <p:cNvSpPr/>
            <p:nvPr/>
          </p:nvSpPr>
          <p:spPr>
            <a:xfrm>
              <a:off x="4570325" y="2000650"/>
              <a:ext cx="216200" cy="997525"/>
            </a:xfrm>
            <a:custGeom>
              <a:avLst/>
              <a:gdLst/>
              <a:ahLst/>
              <a:cxnLst/>
              <a:rect l="l" t="t" r="r" b="b"/>
              <a:pathLst>
                <a:path w="8648" h="39901" extrusionOk="0">
                  <a:moveTo>
                    <a:pt x="1" y="1905"/>
                  </a:moveTo>
                  <a:cubicBezTo>
                    <a:pt x="1" y="1905"/>
                    <a:pt x="552" y="11204"/>
                    <a:pt x="1404" y="14286"/>
                  </a:cubicBezTo>
                  <a:cubicBezTo>
                    <a:pt x="2256" y="17394"/>
                    <a:pt x="3033" y="26467"/>
                    <a:pt x="3409" y="28046"/>
                  </a:cubicBezTo>
                  <a:cubicBezTo>
                    <a:pt x="3760" y="29625"/>
                    <a:pt x="4211" y="39424"/>
                    <a:pt x="4211" y="39424"/>
                  </a:cubicBezTo>
                  <a:cubicBezTo>
                    <a:pt x="6166" y="39901"/>
                    <a:pt x="7720" y="39424"/>
                    <a:pt x="7720" y="39424"/>
                  </a:cubicBezTo>
                  <a:cubicBezTo>
                    <a:pt x="7670" y="30251"/>
                    <a:pt x="7895" y="22808"/>
                    <a:pt x="7720" y="20301"/>
                  </a:cubicBezTo>
                  <a:cubicBezTo>
                    <a:pt x="7545" y="17795"/>
                    <a:pt x="7795" y="10352"/>
                    <a:pt x="7795" y="10352"/>
                  </a:cubicBezTo>
                  <a:cubicBezTo>
                    <a:pt x="8597" y="6868"/>
                    <a:pt x="8647" y="6442"/>
                    <a:pt x="7795" y="4136"/>
                  </a:cubicBezTo>
                  <a:cubicBezTo>
                    <a:pt x="6918" y="1830"/>
                    <a:pt x="3234" y="1"/>
                    <a:pt x="1" y="190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7" name="Google Shape;360;p51"/>
            <p:cNvSpPr/>
            <p:nvPr/>
          </p:nvSpPr>
          <p:spPr>
            <a:xfrm>
              <a:off x="4431225" y="1493750"/>
              <a:ext cx="439875" cy="712450"/>
            </a:xfrm>
            <a:custGeom>
              <a:avLst/>
              <a:gdLst/>
              <a:ahLst/>
              <a:cxnLst/>
              <a:rect l="l" t="t" r="r" b="b"/>
              <a:pathLst>
                <a:path w="17595" h="28498" extrusionOk="0">
                  <a:moveTo>
                    <a:pt x="3785" y="126"/>
                  </a:moveTo>
                  <a:cubicBezTo>
                    <a:pt x="6642" y="1"/>
                    <a:pt x="13234" y="1480"/>
                    <a:pt x="15414" y="4262"/>
                  </a:cubicBezTo>
                  <a:cubicBezTo>
                    <a:pt x="17595" y="7018"/>
                    <a:pt x="14437" y="11931"/>
                    <a:pt x="13660" y="14888"/>
                  </a:cubicBezTo>
                  <a:cubicBezTo>
                    <a:pt x="12908" y="17846"/>
                    <a:pt x="14011" y="25264"/>
                    <a:pt x="14011" y="25966"/>
                  </a:cubicBezTo>
                  <a:cubicBezTo>
                    <a:pt x="10652" y="28196"/>
                    <a:pt x="2507" y="28497"/>
                    <a:pt x="1605" y="25139"/>
                  </a:cubicBezTo>
                  <a:cubicBezTo>
                    <a:pt x="1229" y="21530"/>
                    <a:pt x="2056" y="17194"/>
                    <a:pt x="2106" y="15089"/>
                  </a:cubicBezTo>
                  <a:cubicBezTo>
                    <a:pt x="1981" y="10527"/>
                    <a:pt x="1" y="1480"/>
                    <a:pt x="3785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8" name="Google Shape;361;p51"/>
            <p:cNvSpPr/>
            <p:nvPr/>
          </p:nvSpPr>
          <p:spPr>
            <a:xfrm>
              <a:off x="4456925" y="1496900"/>
              <a:ext cx="137250" cy="716175"/>
            </a:xfrm>
            <a:custGeom>
              <a:avLst/>
              <a:gdLst/>
              <a:ahLst/>
              <a:cxnLst/>
              <a:rect l="l" t="t" r="r" b="b"/>
              <a:pathLst>
                <a:path w="5490" h="28647" extrusionOk="0">
                  <a:moveTo>
                    <a:pt x="5188" y="677"/>
                  </a:moveTo>
                  <a:cubicBezTo>
                    <a:pt x="3359" y="7118"/>
                    <a:pt x="2933" y="14336"/>
                    <a:pt x="3108" y="17068"/>
                  </a:cubicBezTo>
                  <a:cubicBezTo>
                    <a:pt x="3284" y="19825"/>
                    <a:pt x="3359" y="28647"/>
                    <a:pt x="3359" y="28647"/>
                  </a:cubicBezTo>
                  <a:cubicBezTo>
                    <a:pt x="1228" y="27519"/>
                    <a:pt x="301" y="25464"/>
                    <a:pt x="301" y="24537"/>
                  </a:cubicBezTo>
                  <a:cubicBezTo>
                    <a:pt x="301" y="23584"/>
                    <a:pt x="1103" y="15589"/>
                    <a:pt x="1078" y="14963"/>
                  </a:cubicBezTo>
                  <a:cubicBezTo>
                    <a:pt x="1053" y="14311"/>
                    <a:pt x="0" y="6968"/>
                    <a:pt x="301" y="3684"/>
                  </a:cubicBezTo>
                  <a:cubicBezTo>
                    <a:pt x="602" y="376"/>
                    <a:pt x="2757" y="0"/>
                    <a:pt x="2757" y="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49" name="Google Shape;362;p51"/>
            <p:cNvSpPr/>
            <p:nvPr/>
          </p:nvSpPr>
          <p:spPr>
            <a:xfrm>
              <a:off x="4511425" y="1319575"/>
              <a:ext cx="31350" cy="81475"/>
            </a:xfrm>
            <a:custGeom>
              <a:avLst/>
              <a:gdLst/>
              <a:ahLst/>
              <a:cxnLst/>
              <a:rect l="l" t="t" r="r" b="b"/>
              <a:pathLst>
                <a:path w="1254" h="3259" extrusionOk="0">
                  <a:moveTo>
                    <a:pt x="1254" y="0"/>
                  </a:moveTo>
                  <a:cubicBezTo>
                    <a:pt x="1" y="401"/>
                    <a:pt x="1254" y="3259"/>
                    <a:pt x="1254" y="325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0" name="Google Shape;363;p51"/>
            <p:cNvSpPr/>
            <p:nvPr/>
          </p:nvSpPr>
          <p:spPr>
            <a:xfrm>
              <a:off x="4528975" y="1261925"/>
              <a:ext cx="195525" cy="279475"/>
            </a:xfrm>
            <a:custGeom>
              <a:avLst/>
              <a:gdLst/>
              <a:ahLst/>
              <a:cxnLst/>
              <a:rect l="l" t="t" r="r" b="b"/>
              <a:pathLst>
                <a:path w="7821" h="11179" extrusionOk="0">
                  <a:moveTo>
                    <a:pt x="477" y="2682"/>
                  </a:moveTo>
                  <a:cubicBezTo>
                    <a:pt x="477" y="2682"/>
                    <a:pt x="1" y="4362"/>
                    <a:pt x="201" y="5640"/>
                  </a:cubicBezTo>
                  <a:cubicBezTo>
                    <a:pt x="377" y="6943"/>
                    <a:pt x="477" y="9524"/>
                    <a:pt x="1630" y="10352"/>
                  </a:cubicBezTo>
                  <a:cubicBezTo>
                    <a:pt x="2783" y="11179"/>
                    <a:pt x="4437" y="10226"/>
                    <a:pt x="5514" y="9299"/>
                  </a:cubicBezTo>
                  <a:cubicBezTo>
                    <a:pt x="6617" y="8372"/>
                    <a:pt x="7770" y="6667"/>
                    <a:pt x="7795" y="4587"/>
                  </a:cubicBezTo>
                  <a:cubicBezTo>
                    <a:pt x="7820" y="2532"/>
                    <a:pt x="7018" y="1"/>
                    <a:pt x="4036" y="126"/>
                  </a:cubicBezTo>
                  <a:cubicBezTo>
                    <a:pt x="1053" y="251"/>
                    <a:pt x="477" y="2682"/>
                    <a:pt x="477" y="2682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1" name="Google Shape;364;p51"/>
            <p:cNvSpPr/>
            <p:nvPr/>
          </p:nvSpPr>
          <p:spPr>
            <a:xfrm>
              <a:off x="4577850" y="1448650"/>
              <a:ext cx="120950" cy="176725"/>
            </a:xfrm>
            <a:custGeom>
              <a:avLst/>
              <a:gdLst/>
              <a:ahLst/>
              <a:cxnLst/>
              <a:rect l="l" t="t" r="r" b="b"/>
              <a:pathLst>
                <a:path w="4838" h="7069" extrusionOk="0">
                  <a:moveTo>
                    <a:pt x="4311" y="0"/>
                  </a:moveTo>
                  <a:cubicBezTo>
                    <a:pt x="4311" y="0"/>
                    <a:pt x="4086" y="2657"/>
                    <a:pt x="4787" y="3634"/>
                  </a:cubicBezTo>
                  <a:cubicBezTo>
                    <a:pt x="4838" y="4286"/>
                    <a:pt x="2958" y="7068"/>
                    <a:pt x="1078" y="6592"/>
                  </a:cubicBezTo>
                  <a:cubicBezTo>
                    <a:pt x="0" y="6316"/>
                    <a:pt x="126" y="5038"/>
                    <a:pt x="126" y="5038"/>
                  </a:cubicBezTo>
                  <a:cubicBezTo>
                    <a:pt x="251" y="4060"/>
                    <a:pt x="126" y="1730"/>
                    <a:pt x="126" y="1730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2" name="Google Shape;365;p51"/>
            <p:cNvSpPr/>
            <p:nvPr/>
          </p:nvSpPr>
          <p:spPr>
            <a:xfrm>
              <a:off x="4512050" y="1191125"/>
              <a:ext cx="273225" cy="273825"/>
            </a:xfrm>
            <a:custGeom>
              <a:avLst/>
              <a:gdLst/>
              <a:ahLst/>
              <a:cxnLst/>
              <a:rect l="l" t="t" r="r" b="b"/>
              <a:pathLst>
                <a:path w="10929" h="10953" extrusionOk="0">
                  <a:moveTo>
                    <a:pt x="427" y="3284"/>
                  </a:moveTo>
                  <a:cubicBezTo>
                    <a:pt x="1" y="4813"/>
                    <a:pt x="477" y="5364"/>
                    <a:pt x="1780" y="5815"/>
                  </a:cubicBezTo>
                  <a:cubicBezTo>
                    <a:pt x="3084" y="6241"/>
                    <a:pt x="6517" y="5239"/>
                    <a:pt x="6517" y="5239"/>
                  </a:cubicBezTo>
                  <a:cubicBezTo>
                    <a:pt x="6292" y="6893"/>
                    <a:pt x="6793" y="7745"/>
                    <a:pt x="6793" y="7745"/>
                  </a:cubicBezTo>
                  <a:cubicBezTo>
                    <a:pt x="7369" y="6141"/>
                    <a:pt x="7871" y="6943"/>
                    <a:pt x="7946" y="8246"/>
                  </a:cubicBezTo>
                  <a:cubicBezTo>
                    <a:pt x="7996" y="9524"/>
                    <a:pt x="7269" y="9499"/>
                    <a:pt x="7269" y="9499"/>
                  </a:cubicBezTo>
                  <a:cubicBezTo>
                    <a:pt x="7319" y="10577"/>
                    <a:pt x="7670" y="10953"/>
                    <a:pt x="7670" y="10953"/>
                  </a:cubicBezTo>
                  <a:cubicBezTo>
                    <a:pt x="9049" y="10001"/>
                    <a:pt x="10928" y="3610"/>
                    <a:pt x="8447" y="3459"/>
                  </a:cubicBezTo>
                  <a:cubicBezTo>
                    <a:pt x="8397" y="1229"/>
                    <a:pt x="1329" y="1"/>
                    <a:pt x="427" y="328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3" name="Google Shape;366;p51"/>
            <p:cNvSpPr/>
            <p:nvPr/>
          </p:nvSpPr>
          <p:spPr>
            <a:xfrm>
              <a:off x="4616075" y="1528850"/>
              <a:ext cx="237500" cy="697400"/>
            </a:xfrm>
            <a:custGeom>
              <a:avLst/>
              <a:gdLst/>
              <a:ahLst/>
              <a:cxnLst/>
              <a:rect l="l" t="t" r="r" b="b"/>
              <a:pathLst>
                <a:path w="9500" h="27896" extrusionOk="0">
                  <a:moveTo>
                    <a:pt x="3384" y="0"/>
                  </a:moveTo>
                  <a:cubicBezTo>
                    <a:pt x="1153" y="4687"/>
                    <a:pt x="0" y="8948"/>
                    <a:pt x="75" y="12807"/>
                  </a:cubicBezTo>
                  <a:cubicBezTo>
                    <a:pt x="151" y="16667"/>
                    <a:pt x="953" y="27895"/>
                    <a:pt x="953" y="27895"/>
                  </a:cubicBezTo>
                  <a:cubicBezTo>
                    <a:pt x="4787" y="26968"/>
                    <a:pt x="7419" y="25865"/>
                    <a:pt x="8146" y="24562"/>
                  </a:cubicBezTo>
                  <a:cubicBezTo>
                    <a:pt x="6517" y="20226"/>
                    <a:pt x="5915" y="17294"/>
                    <a:pt x="6241" y="16066"/>
                  </a:cubicBezTo>
                  <a:cubicBezTo>
                    <a:pt x="6592" y="14838"/>
                    <a:pt x="9499" y="5414"/>
                    <a:pt x="7970" y="2607"/>
                  </a:cubicBezTo>
                  <a:cubicBezTo>
                    <a:pt x="6542" y="1053"/>
                    <a:pt x="3384" y="0"/>
                    <a:pt x="338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4" name="Google Shape;367;p51"/>
            <p:cNvSpPr/>
            <p:nvPr/>
          </p:nvSpPr>
          <p:spPr>
            <a:xfrm>
              <a:off x="4604800" y="1513175"/>
              <a:ext cx="95875" cy="134125"/>
            </a:xfrm>
            <a:custGeom>
              <a:avLst/>
              <a:gdLst/>
              <a:ahLst/>
              <a:cxnLst/>
              <a:rect l="l" t="t" r="r" b="b"/>
              <a:pathLst>
                <a:path w="3835" h="5365" extrusionOk="0">
                  <a:moveTo>
                    <a:pt x="3334" y="1"/>
                  </a:moveTo>
                  <a:cubicBezTo>
                    <a:pt x="3334" y="101"/>
                    <a:pt x="3835" y="627"/>
                    <a:pt x="3835" y="627"/>
                  </a:cubicBezTo>
                  <a:cubicBezTo>
                    <a:pt x="3835" y="627"/>
                    <a:pt x="2857" y="2733"/>
                    <a:pt x="2506" y="3660"/>
                  </a:cubicBezTo>
                  <a:cubicBezTo>
                    <a:pt x="2181" y="4587"/>
                    <a:pt x="1253" y="5364"/>
                    <a:pt x="1253" y="5364"/>
                  </a:cubicBezTo>
                  <a:lnTo>
                    <a:pt x="0" y="4011"/>
                  </a:lnTo>
                  <a:cubicBezTo>
                    <a:pt x="1729" y="3109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5" name="Google Shape;368;p51"/>
            <p:cNvSpPr/>
            <p:nvPr/>
          </p:nvSpPr>
          <p:spPr>
            <a:xfrm>
              <a:off x="4561550" y="1526975"/>
              <a:ext cx="43275" cy="110300"/>
            </a:xfrm>
            <a:custGeom>
              <a:avLst/>
              <a:gdLst/>
              <a:ahLst/>
              <a:cxnLst/>
              <a:rect l="l" t="t" r="r" b="b"/>
              <a:pathLst>
                <a:path w="1731" h="4412" extrusionOk="0">
                  <a:moveTo>
                    <a:pt x="928" y="125"/>
                  </a:moveTo>
                  <a:cubicBezTo>
                    <a:pt x="1053" y="0"/>
                    <a:pt x="1329" y="2757"/>
                    <a:pt x="1730" y="3459"/>
                  </a:cubicBezTo>
                  <a:cubicBezTo>
                    <a:pt x="953" y="4211"/>
                    <a:pt x="477" y="4411"/>
                    <a:pt x="477" y="4411"/>
                  </a:cubicBezTo>
                  <a:cubicBezTo>
                    <a:pt x="477" y="4411"/>
                    <a:pt x="1" y="1303"/>
                    <a:pt x="928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6" name="Google Shape;369;p51"/>
            <p:cNvSpPr/>
            <p:nvPr/>
          </p:nvSpPr>
          <p:spPr>
            <a:xfrm>
              <a:off x="4580975" y="1612175"/>
              <a:ext cx="50150" cy="51400"/>
            </a:xfrm>
            <a:custGeom>
              <a:avLst/>
              <a:gdLst/>
              <a:ahLst/>
              <a:cxnLst/>
              <a:rect l="l" t="t" r="r" b="b"/>
              <a:pathLst>
                <a:path w="2006" h="2056" extrusionOk="0">
                  <a:moveTo>
                    <a:pt x="1078" y="1"/>
                  </a:moveTo>
                  <a:lnTo>
                    <a:pt x="1" y="652"/>
                  </a:lnTo>
                  <a:cubicBezTo>
                    <a:pt x="251" y="1504"/>
                    <a:pt x="276" y="2056"/>
                    <a:pt x="276" y="2056"/>
                  </a:cubicBezTo>
                  <a:lnTo>
                    <a:pt x="1254" y="2056"/>
                  </a:lnTo>
                  <a:lnTo>
                    <a:pt x="2006" y="1003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7" name="Google Shape;370;p51"/>
            <p:cNvSpPr/>
            <p:nvPr/>
          </p:nvSpPr>
          <p:spPr>
            <a:xfrm>
              <a:off x="4550900" y="1653525"/>
              <a:ext cx="62700" cy="373475"/>
            </a:xfrm>
            <a:custGeom>
              <a:avLst/>
              <a:gdLst/>
              <a:ahLst/>
              <a:cxnLst/>
              <a:rect l="l" t="t" r="r" b="b"/>
              <a:pathLst>
                <a:path w="2508" h="14939" extrusionOk="0">
                  <a:moveTo>
                    <a:pt x="1479" y="402"/>
                  </a:moveTo>
                  <a:cubicBezTo>
                    <a:pt x="1" y="8071"/>
                    <a:pt x="151" y="12833"/>
                    <a:pt x="151" y="12833"/>
                  </a:cubicBezTo>
                  <a:lnTo>
                    <a:pt x="903" y="14938"/>
                  </a:lnTo>
                  <a:lnTo>
                    <a:pt x="2507" y="12582"/>
                  </a:lnTo>
                  <a:cubicBezTo>
                    <a:pt x="2507" y="12582"/>
                    <a:pt x="1329" y="3560"/>
                    <a:pt x="2457" y="402"/>
                  </a:cubicBezTo>
                  <a:cubicBezTo>
                    <a:pt x="1855" y="1"/>
                    <a:pt x="1479" y="402"/>
                    <a:pt x="1479" y="40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8" name="Google Shape;371;p51"/>
            <p:cNvSpPr/>
            <p:nvPr/>
          </p:nvSpPr>
          <p:spPr>
            <a:xfrm>
              <a:off x="2498900" y="2237500"/>
              <a:ext cx="464300" cy="767575"/>
            </a:xfrm>
            <a:custGeom>
              <a:avLst/>
              <a:gdLst/>
              <a:ahLst/>
              <a:cxnLst/>
              <a:rect l="l" t="t" r="r" b="b"/>
              <a:pathLst>
                <a:path w="18572" h="30703" extrusionOk="0">
                  <a:moveTo>
                    <a:pt x="14511" y="151"/>
                  </a:moveTo>
                  <a:cubicBezTo>
                    <a:pt x="11429" y="0"/>
                    <a:pt x="4737" y="2106"/>
                    <a:pt x="2356" y="5063"/>
                  </a:cubicBezTo>
                  <a:cubicBezTo>
                    <a:pt x="0" y="8046"/>
                    <a:pt x="2983" y="12782"/>
                    <a:pt x="3760" y="15990"/>
                  </a:cubicBezTo>
                  <a:cubicBezTo>
                    <a:pt x="4562" y="19173"/>
                    <a:pt x="3333" y="27143"/>
                    <a:pt x="3333" y="27920"/>
                  </a:cubicBezTo>
                  <a:cubicBezTo>
                    <a:pt x="6968" y="30351"/>
                    <a:pt x="15714" y="30702"/>
                    <a:pt x="16717" y="27093"/>
                  </a:cubicBezTo>
                  <a:cubicBezTo>
                    <a:pt x="17143" y="23183"/>
                    <a:pt x="14286" y="19073"/>
                    <a:pt x="14236" y="16792"/>
                  </a:cubicBezTo>
                  <a:cubicBezTo>
                    <a:pt x="14386" y="11855"/>
                    <a:pt x="18572" y="1629"/>
                    <a:pt x="14511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59" name="Google Shape;372;p51"/>
            <p:cNvSpPr/>
            <p:nvPr/>
          </p:nvSpPr>
          <p:spPr>
            <a:xfrm>
              <a:off x="2787750" y="2240625"/>
              <a:ext cx="137850" cy="770700"/>
            </a:xfrm>
            <a:custGeom>
              <a:avLst/>
              <a:gdLst/>
              <a:ahLst/>
              <a:cxnLst/>
              <a:rect l="l" t="t" r="r" b="b"/>
              <a:pathLst>
                <a:path w="5514" h="30828" extrusionOk="0">
                  <a:moveTo>
                    <a:pt x="276" y="728"/>
                  </a:moveTo>
                  <a:cubicBezTo>
                    <a:pt x="1880" y="7670"/>
                    <a:pt x="1379" y="15164"/>
                    <a:pt x="1028" y="18096"/>
                  </a:cubicBezTo>
                  <a:cubicBezTo>
                    <a:pt x="652" y="21028"/>
                    <a:pt x="602" y="30828"/>
                    <a:pt x="602" y="30828"/>
                  </a:cubicBezTo>
                  <a:cubicBezTo>
                    <a:pt x="2957" y="29625"/>
                    <a:pt x="4085" y="27419"/>
                    <a:pt x="4135" y="26417"/>
                  </a:cubicBezTo>
                  <a:cubicBezTo>
                    <a:pt x="4211" y="25414"/>
                    <a:pt x="3283" y="16918"/>
                    <a:pt x="3358" y="16241"/>
                  </a:cubicBezTo>
                  <a:cubicBezTo>
                    <a:pt x="3409" y="15540"/>
                    <a:pt x="5514" y="7520"/>
                    <a:pt x="5389" y="3986"/>
                  </a:cubicBezTo>
                  <a:cubicBezTo>
                    <a:pt x="5263" y="427"/>
                    <a:pt x="2957" y="26"/>
                    <a:pt x="2957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0" name="Google Shape;373;p51"/>
            <p:cNvSpPr/>
            <p:nvPr/>
          </p:nvSpPr>
          <p:spPr>
            <a:xfrm>
              <a:off x="2666175" y="1987500"/>
              <a:ext cx="206175" cy="302025"/>
            </a:xfrm>
            <a:custGeom>
              <a:avLst/>
              <a:gdLst/>
              <a:ahLst/>
              <a:cxnLst/>
              <a:rect l="l" t="t" r="r" b="b"/>
              <a:pathLst>
                <a:path w="8247" h="12081" extrusionOk="0">
                  <a:moveTo>
                    <a:pt x="7921" y="2933"/>
                  </a:moveTo>
                  <a:cubicBezTo>
                    <a:pt x="7921" y="2933"/>
                    <a:pt x="8171" y="4737"/>
                    <a:pt x="8221" y="6141"/>
                  </a:cubicBezTo>
                  <a:cubicBezTo>
                    <a:pt x="8247" y="8421"/>
                    <a:pt x="7871" y="10326"/>
                    <a:pt x="6617" y="11203"/>
                  </a:cubicBezTo>
                  <a:cubicBezTo>
                    <a:pt x="5389" y="12081"/>
                    <a:pt x="3109" y="11504"/>
                    <a:pt x="1931" y="10502"/>
                  </a:cubicBezTo>
                  <a:cubicBezTo>
                    <a:pt x="753" y="9499"/>
                    <a:pt x="26" y="7193"/>
                    <a:pt x="26" y="4963"/>
                  </a:cubicBezTo>
                  <a:cubicBezTo>
                    <a:pt x="1" y="2732"/>
                    <a:pt x="878" y="0"/>
                    <a:pt x="4111" y="176"/>
                  </a:cubicBezTo>
                  <a:cubicBezTo>
                    <a:pt x="7319" y="326"/>
                    <a:pt x="7921" y="2933"/>
                    <a:pt x="7921" y="2933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1" name="Google Shape;374;p51"/>
            <p:cNvSpPr/>
            <p:nvPr/>
          </p:nvSpPr>
          <p:spPr>
            <a:xfrm>
              <a:off x="2674950" y="2188000"/>
              <a:ext cx="129725" cy="190500"/>
            </a:xfrm>
            <a:custGeom>
              <a:avLst/>
              <a:gdLst/>
              <a:ahLst/>
              <a:cxnLst/>
              <a:rect l="l" t="t" r="r" b="b"/>
              <a:pathLst>
                <a:path w="5189" h="7620" extrusionOk="0">
                  <a:moveTo>
                    <a:pt x="577" y="0"/>
                  </a:moveTo>
                  <a:cubicBezTo>
                    <a:pt x="577" y="0"/>
                    <a:pt x="828" y="2858"/>
                    <a:pt x="51" y="3910"/>
                  </a:cubicBezTo>
                  <a:cubicBezTo>
                    <a:pt x="1" y="4637"/>
                    <a:pt x="2006" y="7619"/>
                    <a:pt x="4011" y="7118"/>
                  </a:cubicBezTo>
                  <a:cubicBezTo>
                    <a:pt x="5189" y="6817"/>
                    <a:pt x="5063" y="5439"/>
                    <a:pt x="5063" y="5439"/>
                  </a:cubicBezTo>
                  <a:cubicBezTo>
                    <a:pt x="4938" y="4411"/>
                    <a:pt x="5089" y="1880"/>
                    <a:pt x="5089" y="1880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2" name="Google Shape;375;p51"/>
            <p:cNvSpPr/>
            <p:nvPr/>
          </p:nvSpPr>
          <p:spPr>
            <a:xfrm>
              <a:off x="2597250" y="1942375"/>
              <a:ext cx="285125" cy="307675"/>
            </a:xfrm>
            <a:custGeom>
              <a:avLst/>
              <a:gdLst/>
              <a:ahLst/>
              <a:cxnLst/>
              <a:rect l="l" t="t" r="r" b="b"/>
              <a:pathLst>
                <a:path w="11405" h="12307" extrusionOk="0">
                  <a:moveTo>
                    <a:pt x="10402" y="2482"/>
                  </a:moveTo>
                  <a:cubicBezTo>
                    <a:pt x="8623" y="1"/>
                    <a:pt x="2006" y="2031"/>
                    <a:pt x="2557" y="4387"/>
                  </a:cubicBezTo>
                  <a:cubicBezTo>
                    <a:pt x="1" y="5189"/>
                    <a:pt x="1655" y="11805"/>
                    <a:pt x="4688" y="12307"/>
                  </a:cubicBezTo>
                  <a:cubicBezTo>
                    <a:pt x="4688" y="12307"/>
                    <a:pt x="6091" y="10903"/>
                    <a:pt x="5991" y="10552"/>
                  </a:cubicBezTo>
                  <a:cubicBezTo>
                    <a:pt x="5690" y="10678"/>
                    <a:pt x="5314" y="10678"/>
                    <a:pt x="5139" y="9876"/>
                  </a:cubicBezTo>
                  <a:cubicBezTo>
                    <a:pt x="4838" y="8497"/>
                    <a:pt x="5690" y="7620"/>
                    <a:pt x="6718" y="9149"/>
                  </a:cubicBezTo>
                  <a:cubicBezTo>
                    <a:pt x="6718" y="9149"/>
                    <a:pt x="6868" y="7946"/>
                    <a:pt x="6191" y="6292"/>
                  </a:cubicBezTo>
                  <a:cubicBezTo>
                    <a:pt x="6191" y="6292"/>
                    <a:pt x="9625" y="5991"/>
                    <a:pt x="10728" y="5013"/>
                  </a:cubicBezTo>
                  <a:cubicBezTo>
                    <a:pt x="11329" y="4512"/>
                    <a:pt x="11405" y="3860"/>
                    <a:pt x="10402" y="248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3" name="Google Shape;376;p51"/>
            <p:cNvSpPr/>
            <p:nvPr/>
          </p:nvSpPr>
          <p:spPr>
            <a:xfrm>
              <a:off x="2471950" y="2274475"/>
              <a:ext cx="260675" cy="743750"/>
            </a:xfrm>
            <a:custGeom>
              <a:avLst/>
              <a:gdLst/>
              <a:ahLst/>
              <a:cxnLst/>
              <a:rect l="l" t="t" r="r" b="b"/>
              <a:pathLst>
                <a:path w="10427" h="29750" extrusionOk="0">
                  <a:moveTo>
                    <a:pt x="8046" y="0"/>
                  </a:moveTo>
                  <a:cubicBezTo>
                    <a:pt x="10427" y="5063"/>
                    <a:pt x="9700" y="9775"/>
                    <a:pt x="9574" y="13935"/>
                  </a:cubicBezTo>
                  <a:cubicBezTo>
                    <a:pt x="9474" y="18095"/>
                    <a:pt x="7319" y="29750"/>
                    <a:pt x="7319" y="29750"/>
                  </a:cubicBezTo>
                  <a:cubicBezTo>
                    <a:pt x="3183" y="28722"/>
                    <a:pt x="2707" y="25940"/>
                    <a:pt x="1905" y="24537"/>
                  </a:cubicBezTo>
                  <a:cubicBezTo>
                    <a:pt x="0" y="14812"/>
                    <a:pt x="1254" y="5965"/>
                    <a:pt x="3033" y="3033"/>
                  </a:cubicBezTo>
                  <a:cubicBezTo>
                    <a:pt x="4437" y="752"/>
                    <a:pt x="8046" y="0"/>
                    <a:pt x="8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4" name="Google Shape;377;p51"/>
            <p:cNvSpPr/>
            <p:nvPr/>
          </p:nvSpPr>
          <p:spPr>
            <a:xfrm>
              <a:off x="2507650" y="2396650"/>
              <a:ext cx="202425" cy="427350"/>
            </a:xfrm>
            <a:custGeom>
              <a:avLst/>
              <a:gdLst/>
              <a:ahLst/>
              <a:cxnLst/>
              <a:rect l="l" t="t" r="r" b="b"/>
              <a:pathLst>
                <a:path w="8097" h="17094" extrusionOk="0">
                  <a:moveTo>
                    <a:pt x="8096" y="10126"/>
                  </a:moveTo>
                  <a:cubicBezTo>
                    <a:pt x="6893" y="6717"/>
                    <a:pt x="5866" y="1955"/>
                    <a:pt x="3836" y="953"/>
                  </a:cubicBezTo>
                  <a:cubicBezTo>
                    <a:pt x="1" y="0"/>
                    <a:pt x="1154" y="9574"/>
                    <a:pt x="3034" y="13158"/>
                  </a:cubicBezTo>
                  <a:cubicBezTo>
                    <a:pt x="4161" y="15339"/>
                    <a:pt x="5314" y="16542"/>
                    <a:pt x="7219" y="17093"/>
                  </a:cubicBezTo>
                  <a:cubicBezTo>
                    <a:pt x="7595" y="14587"/>
                    <a:pt x="7971" y="11980"/>
                    <a:pt x="8096" y="1012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5" name="Google Shape;378;p51"/>
            <p:cNvSpPr/>
            <p:nvPr/>
          </p:nvSpPr>
          <p:spPr>
            <a:xfrm>
              <a:off x="2673075" y="2257550"/>
              <a:ext cx="102150" cy="144750"/>
            </a:xfrm>
            <a:custGeom>
              <a:avLst/>
              <a:gdLst/>
              <a:ahLst/>
              <a:cxnLst/>
              <a:rect l="l" t="t" r="r" b="b"/>
              <a:pathLst>
                <a:path w="4086" h="5790" extrusionOk="0">
                  <a:moveTo>
                    <a:pt x="552" y="0"/>
                  </a:moveTo>
                  <a:cubicBezTo>
                    <a:pt x="527" y="101"/>
                    <a:pt x="1" y="677"/>
                    <a:pt x="1" y="677"/>
                  </a:cubicBezTo>
                  <a:cubicBezTo>
                    <a:pt x="1" y="677"/>
                    <a:pt x="1028" y="2958"/>
                    <a:pt x="1404" y="3960"/>
                  </a:cubicBezTo>
                  <a:cubicBezTo>
                    <a:pt x="1780" y="4963"/>
                    <a:pt x="2757" y="5790"/>
                    <a:pt x="2757" y="5790"/>
                  </a:cubicBezTo>
                  <a:lnTo>
                    <a:pt x="4086" y="4336"/>
                  </a:lnTo>
                  <a:cubicBezTo>
                    <a:pt x="2256" y="3334"/>
                    <a:pt x="55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6" name="Google Shape;379;p51"/>
            <p:cNvSpPr/>
            <p:nvPr/>
          </p:nvSpPr>
          <p:spPr>
            <a:xfrm>
              <a:off x="2775200" y="2272575"/>
              <a:ext cx="47650" cy="119075"/>
            </a:xfrm>
            <a:custGeom>
              <a:avLst/>
              <a:gdLst/>
              <a:ahLst/>
              <a:cxnLst/>
              <a:rect l="l" t="t" r="r" b="b"/>
              <a:pathLst>
                <a:path w="1906" h="4763" extrusionOk="0">
                  <a:moveTo>
                    <a:pt x="903" y="151"/>
                  </a:moveTo>
                  <a:cubicBezTo>
                    <a:pt x="778" y="1"/>
                    <a:pt x="452" y="2983"/>
                    <a:pt x="1" y="3735"/>
                  </a:cubicBezTo>
                  <a:cubicBezTo>
                    <a:pt x="878" y="4537"/>
                    <a:pt x="1379" y="4763"/>
                    <a:pt x="1379" y="4763"/>
                  </a:cubicBezTo>
                  <a:cubicBezTo>
                    <a:pt x="1379" y="4763"/>
                    <a:pt x="1906" y="1429"/>
                    <a:pt x="90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7" name="Google Shape;380;p51"/>
            <p:cNvSpPr/>
            <p:nvPr/>
          </p:nvSpPr>
          <p:spPr>
            <a:xfrm>
              <a:off x="2668700" y="2321450"/>
              <a:ext cx="1904150" cy="1099650"/>
            </a:xfrm>
            <a:custGeom>
              <a:avLst/>
              <a:gdLst/>
              <a:ahLst/>
              <a:cxnLst/>
              <a:rect l="l" t="t" r="r" b="b"/>
              <a:pathLst>
                <a:path w="76166" h="43986" extrusionOk="0">
                  <a:moveTo>
                    <a:pt x="42131" y="1"/>
                  </a:moveTo>
                  <a:lnTo>
                    <a:pt x="0" y="24337"/>
                  </a:lnTo>
                  <a:lnTo>
                    <a:pt x="34035" y="43986"/>
                  </a:lnTo>
                  <a:lnTo>
                    <a:pt x="76166" y="19650"/>
                  </a:lnTo>
                  <a:lnTo>
                    <a:pt x="42131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8" name="Google Shape;381;p51"/>
            <p:cNvSpPr/>
            <p:nvPr/>
          </p:nvSpPr>
          <p:spPr>
            <a:xfrm>
              <a:off x="2664925" y="2908250"/>
              <a:ext cx="80850" cy="42775"/>
            </a:xfrm>
            <a:custGeom>
              <a:avLst/>
              <a:gdLst/>
              <a:ahLst/>
              <a:cxnLst/>
              <a:rect l="l" t="t" r="r" b="b"/>
              <a:pathLst>
                <a:path w="3234" h="1711" extrusionOk="0">
                  <a:moveTo>
                    <a:pt x="1617" y="0"/>
                  </a:moveTo>
                  <a:cubicBezTo>
                    <a:pt x="1241" y="0"/>
                    <a:pt x="865" y="88"/>
                    <a:pt x="577" y="263"/>
                  </a:cubicBezTo>
                  <a:cubicBezTo>
                    <a:pt x="1" y="589"/>
                    <a:pt x="1" y="1115"/>
                    <a:pt x="577" y="1466"/>
                  </a:cubicBezTo>
                  <a:cubicBezTo>
                    <a:pt x="865" y="1629"/>
                    <a:pt x="1248" y="1711"/>
                    <a:pt x="1627" y="1711"/>
                  </a:cubicBezTo>
                  <a:cubicBezTo>
                    <a:pt x="2006" y="1711"/>
                    <a:pt x="2382" y="1629"/>
                    <a:pt x="2657" y="1466"/>
                  </a:cubicBezTo>
                  <a:cubicBezTo>
                    <a:pt x="3234" y="1140"/>
                    <a:pt x="3234" y="589"/>
                    <a:pt x="2657" y="263"/>
                  </a:cubicBezTo>
                  <a:cubicBezTo>
                    <a:pt x="2369" y="88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69" name="Google Shape;382;p51"/>
            <p:cNvSpPr/>
            <p:nvPr/>
          </p:nvSpPr>
          <p:spPr>
            <a:xfrm>
              <a:off x="4495775" y="2791550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04" y="0"/>
                  </a:moveTo>
                  <a:cubicBezTo>
                    <a:pt x="1222" y="0"/>
                    <a:pt x="840" y="82"/>
                    <a:pt x="552" y="245"/>
                  </a:cubicBezTo>
                  <a:cubicBezTo>
                    <a:pt x="0" y="570"/>
                    <a:pt x="0" y="1097"/>
                    <a:pt x="577" y="1448"/>
                  </a:cubicBezTo>
                  <a:cubicBezTo>
                    <a:pt x="865" y="1610"/>
                    <a:pt x="1241" y="1692"/>
                    <a:pt x="1617" y="1692"/>
                  </a:cubicBezTo>
                  <a:cubicBezTo>
                    <a:pt x="1993" y="1692"/>
                    <a:pt x="2369" y="1610"/>
                    <a:pt x="2657" y="1448"/>
                  </a:cubicBezTo>
                  <a:cubicBezTo>
                    <a:pt x="3233" y="1122"/>
                    <a:pt x="3233" y="570"/>
                    <a:pt x="2657" y="245"/>
                  </a:cubicBezTo>
                  <a:cubicBezTo>
                    <a:pt x="2369" y="82"/>
                    <a:pt x="1986" y="0"/>
                    <a:pt x="1604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0" name="Google Shape;383;p51"/>
            <p:cNvSpPr/>
            <p:nvPr/>
          </p:nvSpPr>
          <p:spPr>
            <a:xfrm>
              <a:off x="4506425" y="3600600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78" y="0"/>
                  </a:moveTo>
                  <a:cubicBezTo>
                    <a:pt x="903" y="0"/>
                    <a:pt x="627" y="63"/>
                    <a:pt x="426" y="188"/>
                  </a:cubicBezTo>
                  <a:cubicBezTo>
                    <a:pt x="0" y="439"/>
                    <a:pt x="0" y="815"/>
                    <a:pt x="426" y="1066"/>
                  </a:cubicBezTo>
                  <a:cubicBezTo>
                    <a:pt x="639" y="1191"/>
                    <a:pt x="915" y="1254"/>
                    <a:pt x="1191" y="1254"/>
                  </a:cubicBezTo>
                  <a:cubicBezTo>
                    <a:pt x="1466" y="1254"/>
                    <a:pt x="1742" y="1191"/>
                    <a:pt x="1955" y="1066"/>
                  </a:cubicBezTo>
                  <a:cubicBezTo>
                    <a:pt x="2356" y="815"/>
                    <a:pt x="2356" y="439"/>
                    <a:pt x="1930" y="188"/>
                  </a:cubicBezTo>
                  <a:cubicBezTo>
                    <a:pt x="1730" y="63"/>
                    <a:pt x="1454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1" name="Google Shape;384;p51"/>
            <p:cNvSpPr/>
            <p:nvPr/>
          </p:nvSpPr>
          <p:spPr>
            <a:xfrm>
              <a:off x="4498900" y="2812700"/>
              <a:ext cx="73950" cy="803275"/>
            </a:xfrm>
            <a:custGeom>
              <a:avLst/>
              <a:gdLst/>
              <a:ahLst/>
              <a:cxnLst/>
              <a:rect l="l" t="t" r="r" b="b"/>
              <a:pathLst>
                <a:path w="2958" h="32131" extrusionOk="0">
                  <a:moveTo>
                    <a:pt x="1" y="0"/>
                  </a:moveTo>
                  <a:lnTo>
                    <a:pt x="402" y="32131"/>
                  </a:lnTo>
                  <a:lnTo>
                    <a:pt x="2557" y="3213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2" name="Google Shape;385;p51"/>
            <p:cNvSpPr/>
            <p:nvPr/>
          </p:nvSpPr>
          <p:spPr>
            <a:xfrm>
              <a:off x="3476350" y="3376200"/>
              <a:ext cx="80850" cy="42800"/>
            </a:xfrm>
            <a:custGeom>
              <a:avLst/>
              <a:gdLst/>
              <a:ahLst/>
              <a:cxnLst/>
              <a:rect l="l" t="t" r="r" b="b"/>
              <a:pathLst>
                <a:path w="3234" h="1712" extrusionOk="0">
                  <a:moveTo>
                    <a:pt x="1596" y="1"/>
                  </a:moveTo>
                  <a:cubicBezTo>
                    <a:pt x="1227" y="1"/>
                    <a:pt x="859" y="82"/>
                    <a:pt x="577" y="242"/>
                  </a:cubicBezTo>
                  <a:cubicBezTo>
                    <a:pt x="0" y="593"/>
                    <a:pt x="0" y="1119"/>
                    <a:pt x="577" y="1445"/>
                  </a:cubicBezTo>
                  <a:cubicBezTo>
                    <a:pt x="870" y="1624"/>
                    <a:pt x="1255" y="1711"/>
                    <a:pt x="1638" y="1711"/>
                  </a:cubicBezTo>
                  <a:cubicBezTo>
                    <a:pt x="2006" y="1711"/>
                    <a:pt x="2374" y="1630"/>
                    <a:pt x="2657" y="1470"/>
                  </a:cubicBezTo>
                  <a:cubicBezTo>
                    <a:pt x="3233" y="1119"/>
                    <a:pt x="3233" y="593"/>
                    <a:pt x="2657" y="267"/>
                  </a:cubicBezTo>
                  <a:cubicBezTo>
                    <a:pt x="2363" y="88"/>
                    <a:pt x="1979" y="1"/>
                    <a:pt x="1596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3" name="Google Shape;386;p51"/>
            <p:cNvSpPr/>
            <p:nvPr/>
          </p:nvSpPr>
          <p:spPr>
            <a:xfrm>
              <a:off x="3487000" y="4185825"/>
              <a:ext cx="58925" cy="30875"/>
            </a:xfrm>
            <a:custGeom>
              <a:avLst/>
              <a:gdLst/>
              <a:ahLst/>
              <a:cxnLst/>
              <a:rect l="l" t="t" r="r" b="b"/>
              <a:pathLst>
                <a:path w="2357" h="1235" extrusionOk="0">
                  <a:moveTo>
                    <a:pt x="1191" y="0"/>
                  </a:moveTo>
                  <a:cubicBezTo>
                    <a:pt x="915" y="0"/>
                    <a:pt x="639" y="63"/>
                    <a:pt x="426" y="188"/>
                  </a:cubicBezTo>
                  <a:cubicBezTo>
                    <a:pt x="0" y="414"/>
                    <a:pt x="0" y="815"/>
                    <a:pt x="426" y="1065"/>
                  </a:cubicBezTo>
                  <a:cubicBezTo>
                    <a:pt x="639" y="1178"/>
                    <a:pt x="915" y="1234"/>
                    <a:pt x="1191" y="1234"/>
                  </a:cubicBezTo>
                  <a:cubicBezTo>
                    <a:pt x="1466" y="1234"/>
                    <a:pt x="1742" y="1178"/>
                    <a:pt x="1955" y="1065"/>
                  </a:cubicBezTo>
                  <a:cubicBezTo>
                    <a:pt x="2356" y="815"/>
                    <a:pt x="2356" y="414"/>
                    <a:pt x="1955" y="188"/>
                  </a:cubicBezTo>
                  <a:cubicBezTo>
                    <a:pt x="1742" y="63"/>
                    <a:pt x="1466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4" name="Google Shape;387;p51"/>
            <p:cNvSpPr/>
            <p:nvPr/>
          </p:nvSpPr>
          <p:spPr>
            <a:xfrm>
              <a:off x="3480100" y="3397275"/>
              <a:ext cx="73325" cy="803925"/>
            </a:xfrm>
            <a:custGeom>
              <a:avLst/>
              <a:gdLst/>
              <a:ahLst/>
              <a:cxnLst/>
              <a:rect l="l" t="t" r="r" b="b"/>
              <a:pathLst>
                <a:path w="2933" h="32157" extrusionOk="0">
                  <a:moveTo>
                    <a:pt x="0" y="1"/>
                  </a:moveTo>
                  <a:lnTo>
                    <a:pt x="401" y="32156"/>
                  </a:lnTo>
                  <a:lnTo>
                    <a:pt x="2532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5" name="Google Shape;388;p51"/>
            <p:cNvSpPr/>
            <p:nvPr/>
          </p:nvSpPr>
          <p:spPr>
            <a:xfrm>
              <a:off x="3679975" y="2321625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17" y="0"/>
                  </a:moveTo>
                  <a:cubicBezTo>
                    <a:pt x="1241" y="0"/>
                    <a:pt x="865" y="82"/>
                    <a:pt x="577" y="244"/>
                  </a:cubicBezTo>
                  <a:cubicBezTo>
                    <a:pt x="0" y="570"/>
                    <a:pt x="0" y="1122"/>
                    <a:pt x="577" y="1447"/>
                  </a:cubicBezTo>
                  <a:cubicBezTo>
                    <a:pt x="865" y="1610"/>
                    <a:pt x="1247" y="1692"/>
                    <a:pt x="1626" y="1692"/>
                  </a:cubicBezTo>
                  <a:cubicBezTo>
                    <a:pt x="2006" y="1692"/>
                    <a:pt x="2381" y="1610"/>
                    <a:pt x="2657" y="1447"/>
                  </a:cubicBezTo>
                  <a:cubicBezTo>
                    <a:pt x="3234" y="1122"/>
                    <a:pt x="3234" y="570"/>
                    <a:pt x="2657" y="244"/>
                  </a:cubicBezTo>
                  <a:cubicBezTo>
                    <a:pt x="2369" y="82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6" name="Google Shape;389;p51"/>
            <p:cNvSpPr/>
            <p:nvPr/>
          </p:nvSpPr>
          <p:spPr>
            <a:xfrm>
              <a:off x="3691250" y="3130675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66" y="0"/>
                  </a:moveTo>
                  <a:cubicBezTo>
                    <a:pt x="890" y="0"/>
                    <a:pt x="615" y="63"/>
                    <a:pt x="402" y="188"/>
                  </a:cubicBezTo>
                  <a:cubicBezTo>
                    <a:pt x="1" y="439"/>
                    <a:pt x="1" y="815"/>
                    <a:pt x="427" y="1066"/>
                  </a:cubicBezTo>
                  <a:cubicBezTo>
                    <a:pt x="627" y="1191"/>
                    <a:pt x="897" y="1254"/>
                    <a:pt x="1169" y="1254"/>
                  </a:cubicBezTo>
                  <a:cubicBezTo>
                    <a:pt x="1442" y="1254"/>
                    <a:pt x="1717" y="1191"/>
                    <a:pt x="1930" y="1066"/>
                  </a:cubicBezTo>
                  <a:cubicBezTo>
                    <a:pt x="2357" y="815"/>
                    <a:pt x="2357" y="439"/>
                    <a:pt x="1930" y="188"/>
                  </a:cubicBezTo>
                  <a:cubicBezTo>
                    <a:pt x="1717" y="63"/>
                    <a:pt x="1442" y="0"/>
                    <a:pt x="1166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7" name="Google Shape;390;p51"/>
            <p:cNvSpPr/>
            <p:nvPr/>
          </p:nvSpPr>
          <p:spPr>
            <a:xfrm>
              <a:off x="3683725" y="2342750"/>
              <a:ext cx="73350" cy="803925"/>
            </a:xfrm>
            <a:custGeom>
              <a:avLst/>
              <a:gdLst/>
              <a:ahLst/>
              <a:cxnLst/>
              <a:rect l="l" t="t" r="r" b="b"/>
              <a:pathLst>
                <a:path w="2934" h="32157" extrusionOk="0">
                  <a:moveTo>
                    <a:pt x="1" y="1"/>
                  </a:moveTo>
                  <a:lnTo>
                    <a:pt x="402" y="32156"/>
                  </a:lnTo>
                  <a:lnTo>
                    <a:pt x="2557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8" name="Google Shape;391;p51"/>
            <p:cNvSpPr/>
            <p:nvPr/>
          </p:nvSpPr>
          <p:spPr>
            <a:xfrm>
              <a:off x="2401775" y="2627850"/>
              <a:ext cx="2445525" cy="999825"/>
            </a:xfrm>
            <a:custGeom>
              <a:avLst/>
              <a:gdLst/>
              <a:ahLst/>
              <a:cxnLst/>
              <a:rect l="l" t="t" r="r" b="b"/>
              <a:pathLst>
                <a:path w="97821" h="39993" extrusionOk="0">
                  <a:moveTo>
                    <a:pt x="97820" y="0"/>
                  </a:moveTo>
                  <a:cubicBezTo>
                    <a:pt x="97820" y="3685"/>
                    <a:pt x="95590" y="7194"/>
                    <a:pt x="91028" y="9800"/>
                  </a:cubicBezTo>
                  <a:lnTo>
                    <a:pt x="48898" y="34136"/>
                  </a:lnTo>
                  <a:cubicBezTo>
                    <a:pt x="44333" y="36771"/>
                    <a:pt x="38224" y="38062"/>
                    <a:pt x="31826" y="38062"/>
                  </a:cubicBezTo>
                  <a:cubicBezTo>
                    <a:pt x="24104" y="38062"/>
                    <a:pt x="15959" y="36180"/>
                    <a:pt x="9599" y="32507"/>
                  </a:cubicBezTo>
                  <a:cubicBezTo>
                    <a:pt x="3384" y="28923"/>
                    <a:pt x="126" y="24336"/>
                    <a:pt x="0" y="19950"/>
                  </a:cubicBezTo>
                  <a:lnTo>
                    <a:pt x="0" y="21855"/>
                  </a:lnTo>
                  <a:cubicBezTo>
                    <a:pt x="126" y="26241"/>
                    <a:pt x="3384" y="30828"/>
                    <a:pt x="9599" y="34437"/>
                  </a:cubicBezTo>
                  <a:cubicBezTo>
                    <a:pt x="15959" y="38110"/>
                    <a:pt x="24104" y="39992"/>
                    <a:pt x="31826" y="39992"/>
                  </a:cubicBezTo>
                  <a:cubicBezTo>
                    <a:pt x="38224" y="39992"/>
                    <a:pt x="44333" y="38700"/>
                    <a:pt x="48898" y="36066"/>
                  </a:cubicBezTo>
                  <a:lnTo>
                    <a:pt x="91028" y="11730"/>
                  </a:lnTo>
                  <a:cubicBezTo>
                    <a:pt x="95590" y="9098"/>
                    <a:pt x="97820" y="5589"/>
                    <a:pt x="97820" y="1905"/>
                  </a:cubicBezTo>
                  <a:lnTo>
                    <a:pt x="978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79" name="Google Shape;392;p51"/>
            <p:cNvSpPr/>
            <p:nvPr/>
          </p:nvSpPr>
          <p:spPr>
            <a:xfrm>
              <a:off x="2399900" y="2168175"/>
              <a:ext cx="2448650" cy="1411875"/>
            </a:xfrm>
            <a:custGeom>
              <a:avLst/>
              <a:gdLst/>
              <a:ahLst/>
              <a:cxnLst/>
              <a:rect l="l" t="t" r="r" b="b"/>
              <a:pathLst>
                <a:path w="97946" h="56475" extrusionOk="0">
                  <a:moveTo>
                    <a:pt x="66095" y="0"/>
                  </a:moveTo>
                  <a:cubicBezTo>
                    <a:pt x="59697" y="0"/>
                    <a:pt x="53588" y="1292"/>
                    <a:pt x="49023" y="3926"/>
                  </a:cubicBezTo>
                  <a:lnTo>
                    <a:pt x="6892" y="28237"/>
                  </a:lnTo>
                  <a:cubicBezTo>
                    <a:pt x="2231" y="30944"/>
                    <a:pt x="0" y="34578"/>
                    <a:pt x="100" y="38363"/>
                  </a:cubicBezTo>
                  <a:cubicBezTo>
                    <a:pt x="251" y="42749"/>
                    <a:pt x="3484" y="47335"/>
                    <a:pt x="9725" y="50919"/>
                  </a:cubicBezTo>
                  <a:cubicBezTo>
                    <a:pt x="16085" y="54592"/>
                    <a:pt x="24221" y="56474"/>
                    <a:pt x="31937" y="56474"/>
                  </a:cubicBezTo>
                  <a:cubicBezTo>
                    <a:pt x="38329" y="56474"/>
                    <a:pt x="44433" y="55183"/>
                    <a:pt x="48998" y="52548"/>
                  </a:cubicBezTo>
                  <a:lnTo>
                    <a:pt x="91129" y="28237"/>
                  </a:lnTo>
                  <a:cubicBezTo>
                    <a:pt x="95690" y="25606"/>
                    <a:pt x="97921" y="22097"/>
                    <a:pt x="97921" y="18413"/>
                  </a:cubicBezTo>
                  <a:cubicBezTo>
                    <a:pt x="97946" y="13951"/>
                    <a:pt x="94687" y="9215"/>
                    <a:pt x="88321" y="5555"/>
                  </a:cubicBezTo>
                  <a:cubicBezTo>
                    <a:pt x="81961" y="1882"/>
                    <a:pt x="73817" y="0"/>
                    <a:pt x="66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0" name="Google Shape;393;p51"/>
            <p:cNvSpPr/>
            <p:nvPr/>
          </p:nvSpPr>
          <p:spPr>
            <a:xfrm>
              <a:off x="4078475" y="27137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95" y="3659"/>
                  </a:moveTo>
                  <a:lnTo>
                    <a:pt x="11554" y="0"/>
                  </a:lnTo>
                  <a:lnTo>
                    <a:pt x="827" y="6191"/>
                  </a:lnTo>
                  <a:lnTo>
                    <a:pt x="0" y="6291"/>
                  </a:lnTo>
                  <a:lnTo>
                    <a:pt x="0" y="6516"/>
                  </a:lnTo>
                  <a:cubicBezTo>
                    <a:pt x="0" y="6617"/>
                    <a:pt x="51" y="6667"/>
                    <a:pt x="126" y="6717"/>
                  </a:cubicBezTo>
                  <a:lnTo>
                    <a:pt x="6592" y="10451"/>
                  </a:lnTo>
                  <a:cubicBezTo>
                    <a:pt x="6792" y="10577"/>
                    <a:pt x="7143" y="10552"/>
                    <a:pt x="7369" y="10426"/>
                  </a:cubicBezTo>
                  <a:lnTo>
                    <a:pt x="18071" y="4236"/>
                  </a:lnTo>
                  <a:cubicBezTo>
                    <a:pt x="18221" y="4161"/>
                    <a:pt x="18271" y="4060"/>
                    <a:pt x="18271" y="3960"/>
                  </a:cubicBezTo>
                  <a:lnTo>
                    <a:pt x="18271" y="3609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1" name="Google Shape;394;p51"/>
            <p:cNvSpPr/>
            <p:nvPr/>
          </p:nvSpPr>
          <p:spPr>
            <a:xfrm>
              <a:off x="4009550" y="2481225"/>
              <a:ext cx="357800" cy="389750"/>
            </a:xfrm>
            <a:custGeom>
              <a:avLst/>
              <a:gdLst/>
              <a:ahLst/>
              <a:cxnLst/>
              <a:rect l="l" t="t" r="r" b="b"/>
              <a:pathLst>
                <a:path w="14312" h="15590" extrusionOk="0">
                  <a:moveTo>
                    <a:pt x="14311" y="8948"/>
                  </a:moveTo>
                  <a:lnTo>
                    <a:pt x="2757" y="15590"/>
                  </a:lnTo>
                  <a:lnTo>
                    <a:pt x="76" y="7069"/>
                  </a:lnTo>
                  <a:cubicBezTo>
                    <a:pt x="1" y="6818"/>
                    <a:pt x="76" y="6517"/>
                    <a:pt x="276" y="6392"/>
                  </a:cubicBezTo>
                  <a:lnTo>
                    <a:pt x="11179" y="101"/>
                  </a:lnTo>
                  <a:cubicBezTo>
                    <a:pt x="11379" y="1"/>
                    <a:pt x="11605" y="101"/>
                    <a:pt x="11680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2" name="Google Shape;395;p51"/>
            <p:cNvSpPr/>
            <p:nvPr/>
          </p:nvSpPr>
          <p:spPr>
            <a:xfrm>
              <a:off x="4024600" y="25056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3" name="Google Shape;396;p51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4" name="Google Shape;397;p51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5" name="Google Shape;398;p51"/>
            <p:cNvSpPr/>
            <p:nvPr/>
          </p:nvSpPr>
          <p:spPr>
            <a:xfrm>
              <a:off x="4107925" y="27212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6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6" name="Google Shape;399;p51"/>
            <p:cNvSpPr/>
            <p:nvPr/>
          </p:nvSpPr>
          <p:spPr>
            <a:xfrm>
              <a:off x="4303400" y="2834625"/>
              <a:ext cx="110950" cy="63925"/>
            </a:xfrm>
            <a:custGeom>
              <a:avLst/>
              <a:gdLst/>
              <a:ahLst/>
              <a:cxnLst/>
              <a:rect l="l" t="t" r="r" b="b"/>
              <a:pathLst>
                <a:path w="4438" h="2557" extrusionOk="0">
                  <a:moveTo>
                    <a:pt x="4287" y="1028"/>
                  </a:moveTo>
                  <a:lnTo>
                    <a:pt x="1805" y="2456"/>
                  </a:lnTo>
                  <a:cubicBezTo>
                    <a:pt x="1655" y="2532"/>
                    <a:pt x="1430" y="2557"/>
                    <a:pt x="1329" y="2481"/>
                  </a:cubicBezTo>
                  <a:lnTo>
                    <a:pt x="126" y="1805"/>
                  </a:lnTo>
                  <a:cubicBezTo>
                    <a:pt x="1" y="1730"/>
                    <a:pt x="26" y="1604"/>
                    <a:pt x="151" y="1529"/>
                  </a:cubicBezTo>
                  <a:lnTo>
                    <a:pt x="2658" y="75"/>
                  </a:lnTo>
                  <a:cubicBezTo>
                    <a:pt x="2783" y="0"/>
                    <a:pt x="3008" y="0"/>
                    <a:pt x="3134" y="50"/>
                  </a:cubicBezTo>
                  <a:lnTo>
                    <a:pt x="4312" y="752"/>
                  </a:lnTo>
                  <a:cubicBezTo>
                    <a:pt x="4437" y="827"/>
                    <a:pt x="4437" y="953"/>
                    <a:pt x="4287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7" name="Google Shape;400;p51"/>
            <p:cNvSpPr/>
            <p:nvPr/>
          </p:nvSpPr>
          <p:spPr>
            <a:xfrm>
              <a:off x="2587225" y="3027600"/>
              <a:ext cx="314575" cy="339700"/>
            </a:xfrm>
            <a:custGeom>
              <a:avLst/>
              <a:gdLst/>
              <a:ahLst/>
              <a:cxnLst/>
              <a:rect l="l" t="t" r="r" b="b"/>
              <a:pathLst>
                <a:path w="12583" h="13588" extrusionOk="0">
                  <a:moveTo>
                    <a:pt x="5239" y="1"/>
                  </a:moveTo>
                  <a:cubicBezTo>
                    <a:pt x="5239" y="1"/>
                    <a:pt x="277" y="9249"/>
                    <a:pt x="1" y="9775"/>
                  </a:cubicBezTo>
                  <a:cubicBezTo>
                    <a:pt x="1" y="9775"/>
                    <a:pt x="7094" y="13334"/>
                    <a:pt x="7695" y="13585"/>
                  </a:cubicBezTo>
                  <a:cubicBezTo>
                    <a:pt x="7701" y="13587"/>
                    <a:pt x="7707" y="13588"/>
                    <a:pt x="7713" y="13588"/>
                  </a:cubicBezTo>
                  <a:cubicBezTo>
                    <a:pt x="8356" y="13588"/>
                    <a:pt x="12582" y="2407"/>
                    <a:pt x="12582" y="2407"/>
                  </a:cubicBez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8" name="Google Shape;401;p51"/>
            <p:cNvSpPr/>
            <p:nvPr/>
          </p:nvSpPr>
          <p:spPr>
            <a:xfrm>
              <a:off x="2975075" y="2666700"/>
              <a:ext cx="424850" cy="142250"/>
            </a:xfrm>
            <a:custGeom>
              <a:avLst/>
              <a:gdLst/>
              <a:ahLst/>
              <a:cxnLst/>
              <a:rect l="l" t="t" r="r" b="b"/>
              <a:pathLst>
                <a:path w="16994" h="5690" extrusionOk="0">
                  <a:moveTo>
                    <a:pt x="6016" y="0"/>
                  </a:moveTo>
                  <a:lnTo>
                    <a:pt x="1" y="4587"/>
                  </a:lnTo>
                  <a:lnTo>
                    <a:pt x="10703" y="5690"/>
                  </a:lnTo>
                  <a:lnTo>
                    <a:pt x="16993" y="953"/>
                  </a:lnTo>
                  <a:lnTo>
                    <a:pt x="60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89" name="Google Shape;402;p51"/>
            <p:cNvSpPr/>
            <p:nvPr/>
          </p:nvSpPr>
          <p:spPr>
            <a:xfrm>
              <a:off x="2835350" y="3150550"/>
              <a:ext cx="323975" cy="186775"/>
            </a:xfrm>
            <a:custGeom>
              <a:avLst/>
              <a:gdLst/>
              <a:ahLst/>
              <a:cxnLst/>
              <a:rect l="l" t="t" r="r" b="b"/>
              <a:pathLst>
                <a:path w="12959" h="7471" extrusionOk="0">
                  <a:moveTo>
                    <a:pt x="7434" y="0"/>
                  </a:moveTo>
                  <a:cubicBezTo>
                    <a:pt x="7280" y="0"/>
                    <a:pt x="7118" y="37"/>
                    <a:pt x="6993" y="120"/>
                  </a:cubicBezTo>
                  <a:lnTo>
                    <a:pt x="176" y="4055"/>
                  </a:lnTo>
                  <a:cubicBezTo>
                    <a:pt x="151" y="4055"/>
                    <a:pt x="126" y="4080"/>
                    <a:pt x="76" y="4105"/>
                  </a:cubicBezTo>
                  <a:lnTo>
                    <a:pt x="1" y="4130"/>
                  </a:lnTo>
                  <a:lnTo>
                    <a:pt x="1" y="4306"/>
                  </a:lnTo>
                  <a:cubicBezTo>
                    <a:pt x="1" y="4381"/>
                    <a:pt x="51" y="4431"/>
                    <a:pt x="126" y="4481"/>
                  </a:cubicBezTo>
                  <a:lnTo>
                    <a:pt x="5164" y="7388"/>
                  </a:lnTo>
                  <a:cubicBezTo>
                    <a:pt x="5254" y="7445"/>
                    <a:pt x="5375" y="7471"/>
                    <a:pt x="5501" y="7471"/>
                  </a:cubicBezTo>
                  <a:cubicBezTo>
                    <a:pt x="5655" y="7471"/>
                    <a:pt x="5817" y="7432"/>
                    <a:pt x="5941" y="7363"/>
                  </a:cubicBezTo>
                  <a:lnTo>
                    <a:pt x="12758" y="3428"/>
                  </a:lnTo>
                  <a:cubicBezTo>
                    <a:pt x="12883" y="3353"/>
                    <a:pt x="12933" y="3278"/>
                    <a:pt x="12958" y="3178"/>
                  </a:cubicBezTo>
                  <a:lnTo>
                    <a:pt x="12958" y="3002"/>
                  </a:lnTo>
                  <a:lnTo>
                    <a:pt x="12858" y="3027"/>
                  </a:lnTo>
                  <a:cubicBezTo>
                    <a:pt x="12858" y="3002"/>
                    <a:pt x="12833" y="3002"/>
                    <a:pt x="12808" y="2977"/>
                  </a:cubicBezTo>
                  <a:lnTo>
                    <a:pt x="7770" y="70"/>
                  </a:lnTo>
                  <a:cubicBezTo>
                    <a:pt x="7680" y="25"/>
                    <a:pt x="7560" y="0"/>
                    <a:pt x="743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0" name="Google Shape;403;p51"/>
            <p:cNvSpPr/>
            <p:nvPr/>
          </p:nvSpPr>
          <p:spPr>
            <a:xfrm>
              <a:off x="2833475" y="3146475"/>
              <a:ext cx="327100" cy="186850"/>
            </a:xfrm>
            <a:custGeom>
              <a:avLst/>
              <a:gdLst/>
              <a:ahLst/>
              <a:cxnLst/>
              <a:rect l="l" t="t" r="r" b="b"/>
              <a:pathLst>
                <a:path w="13084" h="7474" extrusionOk="0">
                  <a:moveTo>
                    <a:pt x="7508" y="0"/>
                  </a:moveTo>
                  <a:cubicBezTo>
                    <a:pt x="7354" y="0"/>
                    <a:pt x="7192" y="39"/>
                    <a:pt x="7068" y="108"/>
                  </a:cubicBezTo>
                  <a:lnTo>
                    <a:pt x="251" y="4043"/>
                  </a:lnTo>
                  <a:cubicBezTo>
                    <a:pt x="26" y="4168"/>
                    <a:pt x="1" y="4368"/>
                    <a:pt x="201" y="4494"/>
                  </a:cubicBezTo>
                  <a:lnTo>
                    <a:pt x="5239" y="7401"/>
                  </a:lnTo>
                  <a:cubicBezTo>
                    <a:pt x="5333" y="7448"/>
                    <a:pt x="5462" y="7473"/>
                    <a:pt x="5594" y="7473"/>
                  </a:cubicBezTo>
                  <a:cubicBezTo>
                    <a:pt x="5743" y="7473"/>
                    <a:pt x="5897" y="7442"/>
                    <a:pt x="6016" y="7376"/>
                  </a:cubicBezTo>
                  <a:lnTo>
                    <a:pt x="12833" y="3441"/>
                  </a:lnTo>
                  <a:cubicBezTo>
                    <a:pt x="13058" y="3291"/>
                    <a:pt x="13083" y="3090"/>
                    <a:pt x="12883" y="2990"/>
                  </a:cubicBezTo>
                  <a:lnTo>
                    <a:pt x="7845" y="83"/>
                  </a:lnTo>
                  <a:cubicBezTo>
                    <a:pt x="7755" y="26"/>
                    <a:pt x="7634" y="0"/>
                    <a:pt x="7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1" name="Google Shape;404;p51"/>
            <p:cNvSpPr/>
            <p:nvPr/>
          </p:nvSpPr>
          <p:spPr>
            <a:xfrm>
              <a:off x="2852900" y="3154175"/>
              <a:ext cx="293250" cy="169200"/>
            </a:xfrm>
            <a:custGeom>
              <a:avLst/>
              <a:gdLst/>
              <a:ahLst/>
              <a:cxnLst/>
              <a:rect l="l" t="t" r="r" b="b"/>
              <a:pathLst>
                <a:path w="11730" h="6768" extrusionOk="0">
                  <a:moveTo>
                    <a:pt x="6742" y="0"/>
                  </a:moveTo>
                  <a:lnTo>
                    <a:pt x="1" y="3885"/>
                  </a:lnTo>
                  <a:lnTo>
                    <a:pt x="4963" y="6767"/>
                  </a:lnTo>
                  <a:lnTo>
                    <a:pt x="11730" y="2857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2" name="Google Shape;405;p51"/>
            <p:cNvSpPr/>
            <p:nvPr/>
          </p:nvSpPr>
          <p:spPr>
            <a:xfrm>
              <a:off x="2788375" y="2228725"/>
              <a:ext cx="448025" cy="428600"/>
            </a:xfrm>
            <a:custGeom>
              <a:avLst/>
              <a:gdLst/>
              <a:ahLst/>
              <a:cxnLst/>
              <a:rect l="l" t="t" r="r" b="b"/>
              <a:pathLst>
                <a:path w="17921" h="17144" extrusionOk="0">
                  <a:moveTo>
                    <a:pt x="3810" y="878"/>
                  </a:moveTo>
                  <a:cubicBezTo>
                    <a:pt x="6692" y="2156"/>
                    <a:pt x="6040" y="9800"/>
                    <a:pt x="8221" y="11730"/>
                  </a:cubicBezTo>
                  <a:cubicBezTo>
                    <a:pt x="9449" y="12808"/>
                    <a:pt x="15564" y="14211"/>
                    <a:pt x="17243" y="14236"/>
                  </a:cubicBezTo>
                  <a:cubicBezTo>
                    <a:pt x="17920" y="15615"/>
                    <a:pt x="16742" y="17143"/>
                    <a:pt x="16742" y="17143"/>
                  </a:cubicBezTo>
                  <a:cubicBezTo>
                    <a:pt x="6341" y="16291"/>
                    <a:pt x="5589" y="16041"/>
                    <a:pt x="3208" y="11830"/>
                  </a:cubicBezTo>
                  <a:cubicBezTo>
                    <a:pt x="1328" y="8547"/>
                    <a:pt x="0" y="0"/>
                    <a:pt x="3810" y="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3" name="Google Shape;406;p51"/>
            <p:cNvSpPr/>
            <p:nvPr/>
          </p:nvSpPr>
          <p:spPr>
            <a:xfrm>
              <a:off x="3187500" y="2590775"/>
              <a:ext cx="194250" cy="85000"/>
            </a:xfrm>
            <a:custGeom>
              <a:avLst/>
              <a:gdLst/>
              <a:ahLst/>
              <a:cxnLst/>
              <a:rect l="l" t="t" r="r" b="b"/>
              <a:pathLst>
                <a:path w="7770" h="3400" extrusionOk="0">
                  <a:moveTo>
                    <a:pt x="3514" y="0"/>
                  </a:moveTo>
                  <a:cubicBezTo>
                    <a:pt x="2502" y="0"/>
                    <a:pt x="953" y="180"/>
                    <a:pt x="953" y="180"/>
                  </a:cubicBezTo>
                  <a:cubicBezTo>
                    <a:pt x="301" y="531"/>
                    <a:pt x="0" y="1133"/>
                    <a:pt x="226" y="2135"/>
                  </a:cubicBezTo>
                  <a:cubicBezTo>
                    <a:pt x="226" y="2135"/>
                    <a:pt x="1604" y="2361"/>
                    <a:pt x="2983" y="2837"/>
                  </a:cubicBezTo>
                  <a:cubicBezTo>
                    <a:pt x="3912" y="3158"/>
                    <a:pt x="4443" y="3400"/>
                    <a:pt x="4767" y="3400"/>
                  </a:cubicBezTo>
                  <a:cubicBezTo>
                    <a:pt x="4923" y="3400"/>
                    <a:pt x="5031" y="3343"/>
                    <a:pt x="5113" y="3213"/>
                  </a:cubicBezTo>
                  <a:cubicBezTo>
                    <a:pt x="5389" y="2762"/>
                    <a:pt x="3434" y="2260"/>
                    <a:pt x="3434" y="2060"/>
                  </a:cubicBezTo>
                  <a:cubicBezTo>
                    <a:pt x="3434" y="2005"/>
                    <a:pt x="3491" y="1982"/>
                    <a:pt x="3583" y="1982"/>
                  </a:cubicBezTo>
                  <a:cubicBezTo>
                    <a:pt x="3825" y="1982"/>
                    <a:pt x="4310" y="2140"/>
                    <a:pt x="4637" y="2286"/>
                  </a:cubicBezTo>
                  <a:cubicBezTo>
                    <a:pt x="5031" y="2471"/>
                    <a:pt x="6367" y="2870"/>
                    <a:pt x="6784" y="2870"/>
                  </a:cubicBezTo>
                  <a:cubicBezTo>
                    <a:pt x="6818" y="2870"/>
                    <a:pt x="6846" y="2868"/>
                    <a:pt x="6867" y="2862"/>
                  </a:cubicBezTo>
                  <a:cubicBezTo>
                    <a:pt x="7770" y="2661"/>
                    <a:pt x="6692" y="1734"/>
                    <a:pt x="6366" y="1408"/>
                  </a:cubicBezTo>
                  <a:cubicBezTo>
                    <a:pt x="6015" y="1057"/>
                    <a:pt x="4812" y="331"/>
                    <a:pt x="4286" y="80"/>
                  </a:cubicBezTo>
                  <a:cubicBezTo>
                    <a:pt x="4151" y="22"/>
                    <a:pt x="3864" y="0"/>
                    <a:pt x="3514" y="0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4" name="Google Shape;407;p51"/>
            <p:cNvSpPr/>
            <p:nvPr/>
          </p:nvSpPr>
          <p:spPr>
            <a:xfrm>
              <a:off x="3047775" y="2634500"/>
              <a:ext cx="59550" cy="72825"/>
            </a:xfrm>
            <a:custGeom>
              <a:avLst/>
              <a:gdLst/>
              <a:ahLst/>
              <a:cxnLst/>
              <a:rect l="l" t="t" r="r" b="b"/>
              <a:pathLst>
                <a:path w="2382" h="2913" extrusionOk="0">
                  <a:moveTo>
                    <a:pt x="2194" y="0"/>
                  </a:moveTo>
                  <a:cubicBezTo>
                    <a:pt x="2146" y="0"/>
                    <a:pt x="2097" y="19"/>
                    <a:pt x="2055" y="60"/>
                  </a:cubicBezTo>
                  <a:lnTo>
                    <a:pt x="50" y="2642"/>
                  </a:lnTo>
                  <a:cubicBezTo>
                    <a:pt x="0" y="2717"/>
                    <a:pt x="0" y="2817"/>
                    <a:pt x="75" y="2867"/>
                  </a:cubicBezTo>
                  <a:cubicBezTo>
                    <a:pt x="107" y="2899"/>
                    <a:pt x="143" y="2913"/>
                    <a:pt x="179" y="2913"/>
                  </a:cubicBezTo>
                  <a:cubicBezTo>
                    <a:pt x="230" y="2913"/>
                    <a:pt x="282" y="2886"/>
                    <a:pt x="326" y="2842"/>
                  </a:cubicBezTo>
                  <a:lnTo>
                    <a:pt x="2331" y="286"/>
                  </a:lnTo>
                  <a:cubicBezTo>
                    <a:pt x="2381" y="211"/>
                    <a:pt x="2381" y="110"/>
                    <a:pt x="2306" y="35"/>
                  </a:cubicBezTo>
                  <a:cubicBezTo>
                    <a:pt x="2272" y="13"/>
                    <a:pt x="2233" y="0"/>
                    <a:pt x="219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5" name="Google Shape;408;p51"/>
            <p:cNvSpPr/>
            <p:nvPr/>
          </p:nvSpPr>
          <p:spPr>
            <a:xfrm>
              <a:off x="3005150" y="2668575"/>
              <a:ext cx="60175" cy="25725"/>
            </a:xfrm>
            <a:custGeom>
              <a:avLst/>
              <a:gdLst/>
              <a:ahLst/>
              <a:cxnLst/>
              <a:rect l="l" t="t" r="r" b="b"/>
              <a:pathLst>
                <a:path w="2407" h="1029" extrusionOk="0">
                  <a:moveTo>
                    <a:pt x="1" y="1"/>
                  </a:moveTo>
                  <a:cubicBezTo>
                    <a:pt x="903" y="452"/>
                    <a:pt x="2407" y="176"/>
                    <a:pt x="2407" y="351"/>
                  </a:cubicBezTo>
                  <a:cubicBezTo>
                    <a:pt x="2407" y="502"/>
                    <a:pt x="2106" y="1028"/>
                    <a:pt x="1480" y="1028"/>
                  </a:cubicBezTo>
                  <a:cubicBezTo>
                    <a:pt x="853" y="10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6" name="Google Shape;409;p51"/>
            <p:cNvSpPr/>
            <p:nvPr/>
          </p:nvSpPr>
          <p:spPr>
            <a:xfrm>
              <a:off x="2943125" y="2655425"/>
              <a:ext cx="163575" cy="109050"/>
            </a:xfrm>
            <a:custGeom>
              <a:avLst/>
              <a:gdLst/>
              <a:ahLst/>
              <a:cxnLst/>
              <a:rect l="l" t="t" r="r" b="b"/>
              <a:pathLst>
                <a:path w="6543" h="4362" extrusionOk="0">
                  <a:moveTo>
                    <a:pt x="1" y="1905"/>
                  </a:moveTo>
                  <a:cubicBezTo>
                    <a:pt x="527" y="1329"/>
                    <a:pt x="1855" y="0"/>
                    <a:pt x="2908" y="702"/>
                  </a:cubicBezTo>
                  <a:cubicBezTo>
                    <a:pt x="3961" y="1379"/>
                    <a:pt x="4662" y="1379"/>
                    <a:pt x="4988" y="1504"/>
                  </a:cubicBezTo>
                  <a:cubicBezTo>
                    <a:pt x="5339" y="978"/>
                    <a:pt x="5865" y="1379"/>
                    <a:pt x="6216" y="2131"/>
                  </a:cubicBezTo>
                  <a:cubicBezTo>
                    <a:pt x="6542" y="2882"/>
                    <a:pt x="4311" y="3785"/>
                    <a:pt x="3961" y="4085"/>
                  </a:cubicBezTo>
                  <a:cubicBezTo>
                    <a:pt x="3610" y="4361"/>
                    <a:pt x="1" y="3785"/>
                    <a:pt x="1" y="3785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7" name="Google Shape;410;p51"/>
            <p:cNvSpPr/>
            <p:nvPr/>
          </p:nvSpPr>
          <p:spPr>
            <a:xfrm>
              <a:off x="2507650" y="2342125"/>
              <a:ext cx="458050" cy="449900"/>
            </a:xfrm>
            <a:custGeom>
              <a:avLst/>
              <a:gdLst/>
              <a:ahLst/>
              <a:cxnLst/>
              <a:rect l="l" t="t" r="r" b="b"/>
              <a:pathLst>
                <a:path w="18322" h="17996" extrusionOk="0">
                  <a:moveTo>
                    <a:pt x="3836" y="953"/>
                  </a:moveTo>
                  <a:cubicBezTo>
                    <a:pt x="6693" y="2357"/>
                    <a:pt x="7570" y="11204"/>
                    <a:pt x="9750" y="13309"/>
                  </a:cubicBezTo>
                  <a:cubicBezTo>
                    <a:pt x="10978" y="14487"/>
                    <a:pt x="15966" y="13535"/>
                    <a:pt x="17645" y="13585"/>
                  </a:cubicBezTo>
                  <a:cubicBezTo>
                    <a:pt x="18322" y="15064"/>
                    <a:pt x="17420" y="16868"/>
                    <a:pt x="17420" y="16868"/>
                  </a:cubicBezTo>
                  <a:cubicBezTo>
                    <a:pt x="7871" y="17996"/>
                    <a:pt x="5440" y="17745"/>
                    <a:pt x="3034" y="13159"/>
                  </a:cubicBezTo>
                  <a:cubicBezTo>
                    <a:pt x="1154" y="9575"/>
                    <a:pt x="1" y="1"/>
                    <a:pt x="3836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8" name="Google Shape;411;p51"/>
            <p:cNvSpPr/>
            <p:nvPr/>
          </p:nvSpPr>
          <p:spPr>
            <a:xfrm>
              <a:off x="4457550" y="1745025"/>
              <a:ext cx="160425" cy="149125"/>
            </a:xfrm>
            <a:custGeom>
              <a:avLst/>
              <a:gdLst/>
              <a:ahLst/>
              <a:cxnLst/>
              <a:rect l="l" t="t" r="r" b="b"/>
              <a:pathLst>
                <a:path w="6417" h="5965" extrusionOk="0">
                  <a:moveTo>
                    <a:pt x="6141" y="3008"/>
                  </a:moveTo>
                  <a:cubicBezTo>
                    <a:pt x="5865" y="2080"/>
                    <a:pt x="5339" y="1203"/>
                    <a:pt x="4537" y="677"/>
                  </a:cubicBezTo>
                  <a:cubicBezTo>
                    <a:pt x="4311" y="551"/>
                    <a:pt x="4086" y="426"/>
                    <a:pt x="3860" y="326"/>
                  </a:cubicBezTo>
                  <a:cubicBezTo>
                    <a:pt x="3735" y="301"/>
                    <a:pt x="3635" y="251"/>
                    <a:pt x="3509" y="251"/>
                  </a:cubicBezTo>
                  <a:cubicBezTo>
                    <a:pt x="3434" y="251"/>
                    <a:pt x="3234" y="201"/>
                    <a:pt x="3158" y="251"/>
                  </a:cubicBezTo>
                  <a:cubicBezTo>
                    <a:pt x="3133" y="301"/>
                    <a:pt x="3133" y="376"/>
                    <a:pt x="3158" y="451"/>
                  </a:cubicBezTo>
                  <a:cubicBezTo>
                    <a:pt x="3259" y="652"/>
                    <a:pt x="3484" y="802"/>
                    <a:pt x="3710" y="902"/>
                  </a:cubicBezTo>
                  <a:cubicBezTo>
                    <a:pt x="4061" y="1128"/>
                    <a:pt x="4186" y="1429"/>
                    <a:pt x="4311" y="1779"/>
                  </a:cubicBezTo>
                  <a:cubicBezTo>
                    <a:pt x="3960" y="1429"/>
                    <a:pt x="3660" y="1053"/>
                    <a:pt x="3234" y="777"/>
                  </a:cubicBezTo>
                  <a:cubicBezTo>
                    <a:pt x="2807" y="501"/>
                    <a:pt x="2356" y="326"/>
                    <a:pt x="1905" y="150"/>
                  </a:cubicBezTo>
                  <a:cubicBezTo>
                    <a:pt x="1705" y="75"/>
                    <a:pt x="1479" y="0"/>
                    <a:pt x="1279" y="25"/>
                  </a:cubicBezTo>
                  <a:cubicBezTo>
                    <a:pt x="1028" y="75"/>
                    <a:pt x="928" y="276"/>
                    <a:pt x="1078" y="476"/>
                  </a:cubicBezTo>
                  <a:cubicBezTo>
                    <a:pt x="1228" y="652"/>
                    <a:pt x="1479" y="702"/>
                    <a:pt x="1655" y="827"/>
                  </a:cubicBezTo>
                  <a:cubicBezTo>
                    <a:pt x="1930" y="952"/>
                    <a:pt x="2156" y="1128"/>
                    <a:pt x="2381" y="1328"/>
                  </a:cubicBezTo>
                  <a:cubicBezTo>
                    <a:pt x="2482" y="1429"/>
                    <a:pt x="2582" y="1529"/>
                    <a:pt x="2657" y="1629"/>
                  </a:cubicBezTo>
                  <a:cubicBezTo>
                    <a:pt x="2732" y="1729"/>
                    <a:pt x="2782" y="1880"/>
                    <a:pt x="2883" y="1930"/>
                  </a:cubicBezTo>
                  <a:cubicBezTo>
                    <a:pt x="2632" y="1830"/>
                    <a:pt x="2381" y="1704"/>
                    <a:pt x="2131" y="1554"/>
                  </a:cubicBezTo>
                  <a:cubicBezTo>
                    <a:pt x="1905" y="1429"/>
                    <a:pt x="1680" y="1378"/>
                    <a:pt x="1454" y="1253"/>
                  </a:cubicBezTo>
                  <a:cubicBezTo>
                    <a:pt x="1254" y="1178"/>
                    <a:pt x="1078" y="1028"/>
                    <a:pt x="878" y="927"/>
                  </a:cubicBezTo>
                  <a:cubicBezTo>
                    <a:pt x="777" y="852"/>
                    <a:pt x="652" y="802"/>
                    <a:pt x="552" y="877"/>
                  </a:cubicBezTo>
                  <a:cubicBezTo>
                    <a:pt x="477" y="902"/>
                    <a:pt x="452" y="1003"/>
                    <a:pt x="452" y="1078"/>
                  </a:cubicBezTo>
                  <a:cubicBezTo>
                    <a:pt x="452" y="1178"/>
                    <a:pt x="477" y="1253"/>
                    <a:pt x="527" y="1328"/>
                  </a:cubicBezTo>
                  <a:cubicBezTo>
                    <a:pt x="652" y="1504"/>
                    <a:pt x="802" y="1679"/>
                    <a:pt x="1003" y="1779"/>
                  </a:cubicBezTo>
                  <a:cubicBezTo>
                    <a:pt x="1178" y="1855"/>
                    <a:pt x="1304" y="1980"/>
                    <a:pt x="1454" y="2105"/>
                  </a:cubicBezTo>
                  <a:cubicBezTo>
                    <a:pt x="1655" y="2231"/>
                    <a:pt x="1855" y="2381"/>
                    <a:pt x="2056" y="2531"/>
                  </a:cubicBezTo>
                  <a:cubicBezTo>
                    <a:pt x="2156" y="2607"/>
                    <a:pt x="2231" y="2682"/>
                    <a:pt x="2331" y="2782"/>
                  </a:cubicBezTo>
                  <a:cubicBezTo>
                    <a:pt x="2406" y="2832"/>
                    <a:pt x="2482" y="2982"/>
                    <a:pt x="2582" y="3033"/>
                  </a:cubicBezTo>
                  <a:cubicBezTo>
                    <a:pt x="2181" y="2807"/>
                    <a:pt x="1780" y="2581"/>
                    <a:pt x="1404" y="2331"/>
                  </a:cubicBezTo>
                  <a:cubicBezTo>
                    <a:pt x="1279" y="2231"/>
                    <a:pt x="1103" y="2155"/>
                    <a:pt x="1003" y="2030"/>
                  </a:cubicBezTo>
                  <a:cubicBezTo>
                    <a:pt x="853" y="1880"/>
                    <a:pt x="677" y="1779"/>
                    <a:pt x="452" y="1754"/>
                  </a:cubicBezTo>
                  <a:cubicBezTo>
                    <a:pt x="426" y="1754"/>
                    <a:pt x="351" y="1729"/>
                    <a:pt x="326" y="1754"/>
                  </a:cubicBezTo>
                  <a:cubicBezTo>
                    <a:pt x="251" y="1805"/>
                    <a:pt x="251" y="1880"/>
                    <a:pt x="251" y="1930"/>
                  </a:cubicBezTo>
                  <a:cubicBezTo>
                    <a:pt x="276" y="2005"/>
                    <a:pt x="301" y="2055"/>
                    <a:pt x="351" y="2105"/>
                  </a:cubicBezTo>
                  <a:cubicBezTo>
                    <a:pt x="577" y="2431"/>
                    <a:pt x="827" y="2707"/>
                    <a:pt x="1103" y="2982"/>
                  </a:cubicBezTo>
                  <a:cubicBezTo>
                    <a:pt x="1379" y="3208"/>
                    <a:pt x="1730" y="3534"/>
                    <a:pt x="2056" y="3609"/>
                  </a:cubicBezTo>
                  <a:cubicBezTo>
                    <a:pt x="1579" y="3509"/>
                    <a:pt x="1153" y="3308"/>
                    <a:pt x="802" y="2982"/>
                  </a:cubicBezTo>
                  <a:cubicBezTo>
                    <a:pt x="627" y="2832"/>
                    <a:pt x="452" y="2657"/>
                    <a:pt x="201" y="2632"/>
                  </a:cubicBezTo>
                  <a:cubicBezTo>
                    <a:pt x="151" y="2632"/>
                    <a:pt x="51" y="2632"/>
                    <a:pt x="25" y="2707"/>
                  </a:cubicBezTo>
                  <a:cubicBezTo>
                    <a:pt x="0" y="2757"/>
                    <a:pt x="25" y="2832"/>
                    <a:pt x="51" y="2907"/>
                  </a:cubicBezTo>
                  <a:cubicBezTo>
                    <a:pt x="301" y="3333"/>
                    <a:pt x="677" y="3835"/>
                    <a:pt x="1153" y="4035"/>
                  </a:cubicBezTo>
                  <a:cubicBezTo>
                    <a:pt x="1379" y="4160"/>
                    <a:pt x="1604" y="4361"/>
                    <a:pt x="1855" y="4486"/>
                  </a:cubicBezTo>
                  <a:cubicBezTo>
                    <a:pt x="2106" y="4662"/>
                    <a:pt x="2381" y="4787"/>
                    <a:pt x="2632" y="4962"/>
                  </a:cubicBezTo>
                  <a:cubicBezTo>
                    <a:pt x="3234" y="5313"/>
                    <a:pt x="3985" y="5689"/>
                    <a:pt x="4662" y="5890"/>
                  </a:cubicBezTo>
                  <a:cubicBezTo>
                    <a:pt x="4863" y="5940"/>
                    <a:pt x="5063" y="5965"/>
                    <a:pt x="5264" y="5965"/>
                  </a:cubicBezTo>
                  <a:cubicBezTo>
                    <a:pt x="5489" y="5965"/>
                    <a:pt x="5614" y="5915"/>
                    <a:pt x="5765" y="5764"/>
                  </a:cubicBezTo>
                  <a:cubicBezTo>
                    <a:pt x="6041" y="5539"/>
                    <a:pt x="6241" y="5188"/>
                    <a:pt x="6316" y="4837"/>
                  </a:cubicBezTo>
                  <a:cubicBezTo>
                    <a:pt x="6416" y="4386"/>
                    <a:pt x="6366" y="3960"/>
                    <a:pt x="6291" y="3509"/>
                  </a:cubicBezTo>
                  <a:cubicBezTo>
                    <a:pt x="6241" y="3358"/>
                    <a:pt x="6216" y="3183"/>
                    <a:pt x="6141" y="3008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99" name="Google Shape;412;p51"/>
            <p:cNvSpPr/>
            <p:nvPr/>
          </p:nvSpPr>
          <p:spPr>
            <a:xfrm>
              <a:off x="4334125" y="1724975"/>
              <a:ext cx="120325" cy="162925"/>
            </a:xfrm>
            <a:custGeom>
              <a:avLst/>
              <a:gdLst/>
              <a:ahLst/>
              <a:cxnLst/>
              <a:rect l="l" t="t" r="r" b="b"/>
              <a:pathLst>
                <a:path w="4813" h="6517" extrusionOk="0">
                  <a:moveTo>
                    <a:pt x="4737" y="4185"/>
                  </a:moveTo>
                  <a:cubicBezTo>
                    <a:pt x="4536" y="3033"/>
                    <a:pt x="4261" y="1679"/>
                    <a:pt x="3559" y="727"/>
                  </a:cubicBezTo>
                  <a:cubicBezTo>
                    <a:pt x="3509" y="702"/>
                    <a:pt x="3484" y="652"/>
                    <a:pt x="3434" y="652"/>
                  </a:cubicBezTo>
                  <a:cubicBezTo>
                    <a:pt x="3333" y="602"/>
                    <a:pt x="3233" y="752"/>
                    <a:pt x="3233" y="877"/>
                  </a:cubicBezTo>
                  <a:cubicBezTo>
                    <a:pt x="3183" y="1203"/>
                    <a:pt x="3333" y="1529"/>
                    <a:pt x="3459" y="1855"/>
                  </a:cubicBezTo>
                  <a:cubicBezTo>
                    <a:pt x="3559" y="2206"/>
                    <a:pt x="3559" y="2607"/>
                    <a:pt x="3509" y="3008"/>
                  </a:cubicBezTo>
                  <a:cubicBezTo>
                    <a:pt x="3484" y="2982"/>
                    <a:pt x="3459" y="2957"/>
                    <a:pt x="3434" y="2907"/>
                  </a:cubicBezTo>
                  <a:cubicBezTo>
                    <a:pt x="2857" y="2155"/>
                    <a:pt x="2556" y="1103"/>
                    <a:pt x="2180" y="226"/>
                  </a:cubicBezTo>
                  <a:cubicBezTo>
                    <a:pt x="2130" y="125"/>
                    <a:pt x="2080" y="0"/>
                    <a:pt x="1955" y="0"/>
                  </a:cubicBezTo>
                  <a:cubicBezTo>
                    <a:pt x="1805" y="0"/>
                    <a:pt x="1729" y="201"/>
                    <a:pt x="1729" y="351"/>
                  </a:cubicBezTo>
                  <a:cubicBezTo>
                    <a:pt x="1754" y="1053"/>
                    <a:pt x="1880" y="1679"/>
                    <a:pt x="2206" y="2331"/>
                  </a:cubicBezTo>
                  <a:cubicBezTo>
                    <a:pt x="1880" y="1855"/>
                    <a:pt x="1629" y="1353"/>
                    <a:pt x="1429" y="827"/>
                  </a:cubicBezTo>
                  <a:cubicBezTo>
                    <a:pt x="1378" y="702"/>
                    <a:pt x="1303" y="551"/>
                    <a:pt x="1153" y="551"/>
                  </a:cubicBezTo>
                  <a:cubicBezTo>
                    <a:pt x="602" y="501"/>
                    <a:pt x="1303" y="2657"/>
                    <a:pt x="1404" y="2932"/>
                  </a:cubicBezTo>
                  <a:cubicBezTo>
                    <a:pt x="1128" y="2531"/>
                    <a:pt x="927" y="2055"/>
                    <a:pt x="827" y="1579"/>
                  </a:cubicBezTo>
                  <a:cubicBezTo>
                    <a:pt x="802" y="1479"/>
                    <a:pt x="777" y="1404"/>
                    <a:pt x="727" y="1303"/>
                  </a:cubicBezTo>
                  <a:cubicBezTo>
                    <a:pt x="677" y="1228"/>
                    <a:pt x="526" y="1128"/>
                    <a:pt x="426" y="1228"/>
                  </a:cubicBezTo>
                  <a:cubicBezTo>
                    <a:pt x="376" y="1303"/>
                    <a:pt x="351" y="1529"/>
                    <a:pt x="351" y="1629"/>
                  </a:cubicBezTo>
                  <a:cubicBezTo>
                    <a:pt x="301" y="1955"/>
                    <a:pt x="401" y="2281"/>
                    <a:pt x="501" y="2556"/>
                  </a:cubicBezTo>
                  <a:cubicBezTo>
                    <a:pt x="677" y="2982"/>
                    <a:pt x="927" y="3383"/>
                    <a:pt x="1053" y="3810"/>
                  </a:cubicBezTo>
                  <a:lnTo>
                    <a:pt x="326" y="2907"/>
                  </a:lnTo>
                  <a:cubicBezTo>
                    <a:pt x="276" y="2857"/>
                    <a:pt x="201" y="2782"/>
                    <a:pt x="125" y="2807"/>
                  </a:cubicBezTo>
                  <a:cubicBezTo>
                    <a:pt x="25" y="2807"/>
                    <a:pt x="0" y="2957"/>
                    <a:pt x="25" y="3058"/>
                  </a:cubicBezTo>
                  <a:cubicBezTo>
                    <a:pt x="251" y="3734"/>
                    <a:pt x="602" y="4386"/>
                    <a:pt x="1103" y="4937"/>
                  </a:cubicBezTo>
                  <a:cubicBezTo>
                    <a:pt x="1328" y="5213"/>
                    <a:pt x="1629" y="5414"/>
                    <a:pt x="1855" y="5689"/>
                  </a:cubicBezTo>
                  <a:cubicBezTo>
                    <a:pt x="2080" y="5940"/>
                    <a:pt x="2381" y="6165"/>
                    <a:pt x="2707" y="6291"/>
                  </a:cubicBezTo>
                  <a:cubicBezTo>
                    <a:pt x="3058" y="6441"/>
                    <a:pt x="3434" y="6516"/>
                    <a:pt x="3810" y="6491"/>
                  </a:cubicBezTo>
                  <a:cubicBezTo>
                    <a:pt x="4085" y="6466"/>
                    <a:pt x="4261" y="6391"/>
                    <a:pt x="4436" y="6165"/>
                  </a:cubicBezTo>
                  <a:cubicBezTo>
                    <a:pt x="4561" y="5990"/>
                    <a:pt x="4712" y="5739"/>
                    <a:pt x="4762" y="5489"/>
                  </a:cubicBezTo>
                  <a:cubicBezTo>
                    <a:pt x="4812" y="5063"/>
                    <a:pt x="4812" y="4637"/>
                    <a:pt x="4737" y="4185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0" name="Google Shape;413;p51"/>
            <p:cNvSpPr/>
            <p:nvPr/>
          </p:nvSpPr>
          <p:spPr>
            <a:xfrm>
              <a:off x="4585375" y="1535100"/>
              <a:ext cx="270075" cy="468700"/>
            </a:xfrm>
            <a:custGeom>
              <a:avLst/>
              <a:gdLst/>
              <a:ahLst/>
              <a:cxnLst/>
              <a:rect l="l" t="t" r="r" b="b"/>
              <a:pathLst>
                <a:path w="10803" h="18748" extrusionOk="0">
                  <a:moveTo>
                    <a:pt x="1253" y="11179"/>
                  </a:moveTo>
                  <a:lnTo>
                    <a:pt x="5990" y="12808"/>
                  </a:lnTo>
                  <a:cubicBezTo>
                    <a:pt x="5514" y="6592"/>
                    <a:pt x="6617" y="1"/>
                    <a:pt x="9198" y="2357"/>
                  </a:cubicBezTo>
                  <a:cubicBezTo>
                    <a:pt x="10702" y="3735"/>
                    <a:pt x="10802" y="15314"/>
                    <a:pt x="9649" y="17044"/>
                  </a:cubicBezTo>
                  <a:cubicBezTo>
                    <a:pt x="8496" y="18748"/>
                    <a:pt x="3559" y="16292"/>
                    <a:pt x="100" y="14562"/>
                  </a:cubicBezTo>
                  <a:cubicBezTo>
                    <a:pt x="0" y="13059"/>
                    <a:pt x="1253" y="11179"/>
                    <a:pt x="1253" y="111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1" name="Google Shape;414;p51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2" name="Google Shape;415;p51"/>
            <p:cNvSpPr/>
            <p:nvPr/>
          </p:nvSpPr>
          <p:spPr>
            <a:xfrm>
              <a:off x="2445625" y="2635375"/>
              <a:ext cx="261950" cy="302650"/>
            </a:xfrm>
            <a:custGeom>
              <a:avLst/>
              <a:gdLst/>
              <a:ahLst/>
              <a:cxnLst/>
              <a:rect l="l" t="t" r="r" b="b"/>
              <a:pathLst>
                <a:path w="10478" h="12106" extrusionOk="0">
                  <a:moveTo>
                    <a:pt x="1154" y="2256"/>
                  </a:moveTo>
                  <a:cubicBezTo>
                    <a:pt x="1" y="3008"/>
                    <a:pt x="76" y="4737"/>
                    <a:pt x="151" y="5940"/>
                  </a:cubicBezTo>
                  <a:cubicBezTo>
                    <a:pt x="226" y="7644"/>
                    <a:pt x="1003" y="10025"/>
                    <a:pt x="2432" y="11103"/>
                  </a:cubicBezTo>
                  <a:cubicBezTo>
                    <a:pt x="3209" y="11705"/>
                    <a:pt x="3259" y="11780"/>
                    <a:pt x="4312" y="12106"/>
                  </a:cubicBezTo>
                  <a:cubicBezTo>
                    <a:pt x="4412" y="12055"/>
                    <a:pt x="4662" y="11905"/>
                    <a:pt x="4938" y="11705"/>
                  </a:cubicBezTo>
                  <a:cubicBezTo>
                    <a:pt x="5515" y="11253"/>
                    <a:pt x="5815" y="10502"/>
                    <a:pt x="5590" y="9800"/>
                  </a:cubicBezTo>
                  <a:cubicBezTo>
                    <a:pt x="5364" y="9098"/>
                    <a:pt x="5364" y="8271"/>
                    <a:pt x="5740" y="8070"/>
                  </a:cubicBezTo>
                  <a:cubicBezTo>
                    <a:pt x="6392" y="7720"/>
                    <a:pt x="6818" y="8948"/>
                    <a:pt x="6818" y="8948"/>
                  </a:cubicBezTo>
                  <a:cubicBezTo>
                    <a:pt x="7169" y="8822"/>
                    <a:pt x="7745" y="8396"/>
                    <a:pt x="7444" y="7644"/>
                  </a:cubicBezTo>
                  <a:cubicBezTo>
                    <a:pt x="7119" y="6918"/>
                    <a:pt x="7444" y="6141"/>
                    <a:pt x="7444" y="6141"/>
                  </a:cubicBezTo>
                  <a:cubicBezTo>
                    <a:pt x="8572" y="6166"/>
                    <a:pt x="9099" y="4612"/>
                    <a:pt x="9449" y="4411"/>
                  </a:cubicBezTo>
                  <a:cubicBezTo>
                    <a:pt x="10226" y="3985"/>
                    <a:pt x="10477" y="3810"/>
                    <a:pt x="10352" y="3083"/>
                  </a:cubicBezTo>
                  <a:cubicBezTo>
                    <a:pt x="10277" y="2607"/>
                    <a:pt x="10076" y="2131"/>
                    <a:pt x="9725" y="1805"/>
                  </a:cubicBezTo>
                  <a:cubicBezTo>
                    <a:pt x="9324" y="1429"/>
                    <a:pt x="7971" y="928"/>
                    <a:pt x="7444" y="802"/>
                  </a:cubicBezTo>
                  <a:cubicBezTo>
                    <a:pt x="4287" y="0"/>
                    <a:pt x="1855" y="577"/>
                    <a:pt x="1154" y="2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3" name="Google Shape;416;p51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4" name="Google Shape;417;p51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5" name="Google Shape;418;p51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6" name="Google Shape;419;p51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7" name="Google Shape;420;p51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8" name="Google Shape;421;p51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09" name="Google Shape;422;p51"/>
            <p:cNvSpPr/>
            <p:nvPr/>
          </p:nvSpPr>
          <p:spPr>
            <a:xfrm>
              <a:off x="3652400" y="2356550"/>
              <a:ext cx="60175" cy="25700"/>
            </a:xfrm>
            <a:custGeom>
              <a:avLst/>
              <a:gdLst/>
              <a:ahLst/>
              <a:cxnLst/>
              <a:rect l="l" t="t" r="r" b="b"/>
              <a:pathLst>
                <a:path w="2407" h="1028" extrusionOk="0">
                  <a:moveTo>
                    <a:pt x="1" y="0"/>
                  </a:moveTo>
                  <a:cubicBezTo>
                    <a:pt x="903" y="451"/>
                    <a:pt x="2407" y="176"/>
                    <a:pt x="2407" y="351"/>
                  </a:cubicBezTo>
                  <a:cubicBezTo>
                    <a:pt x="2407" y="527"/>
                    <a:pt x="2106" y="1028"/>
                    <a:pt x="1479" y="1028"/>
                  </a:cubicBezTo>
                  <a:cubicBezTo>
                    <a:pt x="853" y="10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0" name="Google Shape;423;p51"/>
            <p:cNvSpPr/>
            <p:nvPr/>
          </p:nvSpPr>
          <p:spPr>
            <a:xfrm>
              <a:off x="3590375" y="2343375"/>
              <a:ext cx="163550" cy="109050"/>
            </a:xfrm>
            <a:custGeom>
              <a:avLst/>
              <a:gdLst/>
              <a:ahLst/>
              <a:cxnLst/>
              <a:rect l="l" t="t" r="r" b="b"/>
              <a:pathLst>
                <a:path w="6542" h="4362" extrusionOk="0">
                  <a:moveTo>
                    <a:pt x="0" y="1906"/>
                  </a:moveTo>
                  <a:cubicBezTo>
                    <a:pt x="502" y="1329"/>
                    <a:pt x="1830" y="1"/>
                    <a:pt x="2908" y="703"/>
                  </a:cubicBezTo>
                  <a:cubicBezTo>
                    <a:pt x="3960" y="1379"/>
                    <a:pt x="4637" y="1379"/>
                    <a:pt x="4988" y="1505"/>
                  </a:cubicBezTo>
                  <a:cubicBezTo>
                    <a:pt x="5339" y="978"/>
                    <a:pt x="5840" y="1379"/>
                    <a:pt x="6191" y="2131"/>
                  </a:cubicBezTo>
                  <a:cubicBezTo>
                    <a:pt x="6542" y="2883"/>
                    <a:pt x="4311" y="3811"/>
                    <a:pt x="3960" y="4086"/>
                  </a:cubicBezTo>
                  <a:cubicBezTo>
                    <a:pt x="3610" y="4362"/>
                    <a:pt x="0" y="3785"/>
                    <a:pt x="0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1" name="Google Shape;424;p51"/>
            <p:cNvSpPr/>
            <p:nvPr/>
          </p:nvSpPr>
          <p:spPr>
            <a:xfrm>
              <a:off x="4332225" y="3053300"/>
              <a:ext cx="461200" cy="458050"/>
            </a:xfrm>
            <a:custGeom>
              <a:avLst/>
              <a:gdLst/>
              <a:ahLst/>
              <a:cxnLst/>
              <a:rect l="l" t="t" r="r" b="b"/>
              <a:pathLst>
                <a:path w="18448" h="18322" extrusionOk="0">
                  <a:moveTo>
                    <a:pt x="17169" y="3183"/>
                  </a:moveTo>
                  <a:cubicBezTo>
                    <a:pt x="17169" y="3183"/>
                    <a:pt x="7871" y="0"/>
                    <a:pt x="3936" y="476"/>
                  </a:cubicBezTo>
                  <a:cubicBezTo>
                    <a:pt x="1" y="953"/>
                    <a:pt x="878" y="17970"/>
                    <a:pt x="878" y="17970"/>
                  </a:cubicBezTo>
                  <a:cubicBezTo>
                    <a:pt x="878" y="17970"/>
                    <a:pt x="2958" y="18321"/>
                    <a:pt x="5038" y="17970"/>
                  </a:cubicBezTo>
                  <a:cubicBezTo>
                    <a:pt x="5916" y="13233"/>
                    <a:pt x="7344" y="8045"/>
                    <a:pt x="7344" y="8045"/>
                  </a:cubicBezTo>
                  <a:cubicBezTo>
                    <a:pt x="7344" y="8045"/>
                    <a:pt x="15891" y="10501"/>
                    <a:pt x="17169" y="9273"/>
                  </a:cubicBezTo>
                  <a:cubicBezTo>
                    <a:pt x="18447" y="8045"/>
                    <a:pt x="17169" y="3183"/>
                    <a:pt x="17169" y="318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2" name="Google Shape;425;p51"/>
            <p:cNvSpPr/>
            <p:nvPr/>
          </p:nvSpPr>
          <p:spPr>
            <a:xfrm>
              <a:off x="4470075" y="3480600"/>
              <a:ext cx="480600" cy="277600"/>
            </a:xfrm>
            <a:custGeom>
              <a:avLst/>
              <a:gdLst/>
              <a:ahLst/>
              <a:cxnLst/>
              <a:rect l="l" t="t" r="r" b="b"/>
              <a:pathLst>
                <a:path w="19224" h="11104" extrusionOk="0">
                  <a:moveTo>
                    <a:pt x="1" y="7695"/>
                  </a:moveTo>
                  <a:cubicBezTo>
                    <a:pt x="1" y="7821"/>
                    <a:pt x="51" y="7921"/>
                    <a:pt x="151" y="8046"/>
                  </a:cubicBezTo>
                  <a:cubicBezTo>
                    <a:pt x="276" y="8196"/>
                    <a:pt x="477" y="8297"/>
                    <a:pt x="702" y="8372"/>
                  </a:cubicBezTo>
                  <a:cubicBezTo>
                    <a:pt x="1053" y="8472"/>
                    <a:pt x="1454" y="8472"/>
                    <a:pt x="1830" y="8372"/>
                  </a:cubicBezTo>
                  <a:lnTo>
                    <a:pt x="6392" y="7169"/>
                  </a:lnTo>
                  <a:cubicBezTo>
                    <a:pt x="7169" y="6968"/>
                    <a:pt x="8046" y="7219"/>
                    <a:pt x="8196" y="7695"/>
                  </a:cubicBezTo>
                  <a:lnTo>
                    <a:pt x="9199" y="10527"/>
                  </a:lnTo>
                  <a:cubicBezTo>
                    <a:pt x="9299" y="10878"/>
                    <a:pt x="9850" y="11104"/>
                    <a:pt x="10452" y="11104"/>
                  </a:cubicBezTo>
                  <a:cubicBezTo>
                    <a:pt x="10527" y="11104"/>
                    <a:pt x="10577" y="11104"/>
                    <a:pt x="10652" y="11104"/>
                  </a:cubicBezTo>
                  <a:cubicBezTo>
                    <a:pt x="11053" y="11079"/>
                    <a:pt x="11379" y="10928"/>
                    <a:pt x="11580" y="10728"/>
                  </a:cubicBezTo>
                  <a:cubicBezTo>
                    <a:pt x="11680" y="10653"/>
                    <a:pt x="11730" y="10552"/>
                    <a:pt x="11755" y="10452"/>
                  </a:cubicBezTo>
                  <a:lnTo>
                    <a:pt x="11755" y="10427"/>
                  </a:lnTo>
                  <a:cubicBezTo>
                    <a:pt x="11755" y="10377"/>
                    <a:pt x="11755" y="10327"/>
                    <a:pt x="11755" y="10277"/>
                  </a:cubicBezTo>
                  <a:lnTo>
                    <a:pt x="11354" y="8272"/>
                  </a:lnTo>
                  <a:lnTo>
                    <a:pt x="11204" y="7420"/>
                  </a:lnTo>
                  <a:cubicBezTo>
                    <a:pt x="11103" y="6918"/>
                    <a:pt x="11805" y="6517"/>
                    <a:pt x="12632" y="6567"/>
                  </a:cubicBezTo>
                  <a:lnTo>
                    <a:pt x="17670" y="6893"/>
                  </a:lnTo>
                  <a:cubicBezTo>
                    <a:pt x="17720" y="6893"/>
                    <a:pt x="17770" y="6893"/>
                    <a:pt x="17820" y="6893"/>
                  </a:cubicBezTo>
                  <a:cubicBezTo>
                    <a:pt x="18021" y="6893"/>
                    <a:pt x="18246" y="6868"/>
                    <a:pt x="18422" y="6818"/>
                  </a:cubicBezTo>
                  <a:cubicBezTo>
                    <a:pt x="18773" y="6718"/>
                    <a:pt x="19048" y="6517"/>
                    <a:pt x="19099" y="6267"/>
                  </a:cubicBezTo>
                  <a:cubicBezTo>
                    <a:pt x="19224" y="5866"/>
                    <a:pt x="18773" y="5490"/>
                    <a:pt x="18096" y="5415"/>
                  </a:cubicBezTo>
                  <a:lnTo>
                    <a:pt x="13159" y="4838"/>
                  </a:lnTo>
                  <a:cubicBezTo>
                    <a:pt x="12933" y="4813"/>
                    <a:pt x="12758" y="4763"/>
                    <a:pt x="12582" y="4688"/>
                  </a:cubicBezTo>
                  <a:cubicBezTo>
                    <a:pt x="12156" y="4487"/>
                    <a:pt x="11981" y="4136"/>
                    <a:pt x="12231" y="3810"/>
                  </a:cubicBezTo>
                  <a:lnTo>
                    <a:pt x="13986" y="1605"/>
                  </a:lnTo>
                  <a:lnTo>
                    <a:pt x="14337" y="1154"/>
                  </a:lnTo>
                  <a:cubicBezTo>
                    <a:pt x="14412" y="1079"/>
                    <a:pt x="14437" y="978"/>
                    <a:pt x="14462" y="903"/>
                  </a:cubicBezTo>
                  <a:cubicBezTo>
                    <a:pt x="14462" y="878"/>
                    <a:pt x="14462" y="853"/>
                    <a:pt x="14462" y="853"/>
                  </a:cubicBezTo>
                  <a:cubicBezTo>
                    <a:pt x="14462" y="577"/>
                    <a:pt x="14211" y="302"/>
                    <a:pt x="13760" y="176"/>
                  </a:cubicBezTo>
                  <a:cubicBezTo>
                    <a:pt x="13134" y="1"/>
                    <a:pt x="12382" y="126"/>
                    <a:pt x="12031" y="477"/>
                  </a:cubicBezTo>
                  <a:lnTo>
                    <a:pt x="9525" y="3008"/>
                  </a:lnTo>
                  <a:cubicBezTo>
                    <a:pt x="9124" y="3435"/>
                    <a:pt x="8146" y="3535"/>
                    <a:pt x="7545" y="3209"/>
                  </a:cubicBezTo>
                  <a:lnTo>
                    <a:pt x="3835" y="1254"/>
                  </a:lnTo>
                  <a:cubicBezTo>
                    <a:pt x="3585" y="1104"/>
                    <a:pt x="3259" y="1054"/>
                    <a:pt x="2958" y="1054"/>
                  </a:cubicBezTo>
                  <a:cubicBezTo>
                    <a:pt x="2632" y="1054"/>
                    <a:pt x="2281" y="1129"/>
                    <a:pt x="2031" y="1279"/>
                  </a:cubicBezTo>
                  <a:cubicBezTo>
                    <a:pt x="1755" y="1430"/>
                    <a:pt x="1630" y="1630"/>
                    <a:pt x="1655" y="1831"/>
                  </a:cubicBezTo>
                  <a:cubicBezTo>
                    <a:pt x="1655" y="2006"/>
                    <a:pt x="1780" y="2181"/>
                    <a:pt x="1981" y="2307"/>
                  </a:cubicBezTo>
                  <a:lnTo>
                    <a:pt x="2281" y="2482"/>
                  </a:lnTo>
                  <a:lnTo>
                    <a:pt x="5389" y="4437"/>
                  </a:lnTo>
                  <a:cubicBezTo>
                    <a:pt x="5941" y="4788"/>
                    <a:pt x="5790" y="5339"/>
                    <a:pt x="5088" y="5590"/>
                  </a:cubicBezTo>
                  <a:cubicBezTo>
                    <a:pt x="5088" y="5590"/>
                    <a:pt x="5063" y="5590"/>
                    <a:pt x="5063" y="5590"/>
                  </a:cubicBezTo>
                  <a:lnTo>
                    <a:pt x="652" y="7044"/>
                  </a:lnTo>
                  <a:cubicBezTo>
                    <a:pt x="251" y="7194"/>
                    <a:pt x="1" y="7445"/>
                    <a:pt x="1" y="769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3" name="Google Shape;426;p51"/>
            <p:cNvSpPr/>
            <p:nvPr/>
          </p:nvSpPr>
          <p:spPr>
            <a:xfrm>
              <a:off x="4769575" y="3503175"/>
              <a:ext cx="62050" cy="94625"/>
            </a:xfrm>
            <a:custGeom>
              <a:avLst/>
              <a:gdLst/>
              <a:ahLst/>
              <a:cxnLst/>
              <a:rect l="l" t="t" r="r" b="b"/>
              <a:pathLst>
                <a:path w="2482" h="3785" extrusionOk="0">
                  <a:moveTo>
                    <a:pt x="602" y="3785"/>
                  </a:moveTo>
                  <a:lnTo>
                    <a:pt x="2357" y="1579"/>
                  </a:lnTo>
                  <a:cubicBezTo>
                    <a:pt x="2432" y="1504"/>
                    <a:pt x="2457" y="1404"/>
                    <a:pt x="2482" y="1329"/>
                  </a:cubicBezTo>
                  <a:lnTo>
                    <a:pt x="2482" y="0"/>
                  </a:lnTo>
                  <a:cubicBezTo>
                    <a:pt x="2457" y="75"/>
                    <a:pt x="2432" y="176"/>
                    <a:pt x="2357" y="251"/>
                  </a:cubicBezTo>
                  <a:lnTo>
                    <a:pt x="2006" y="702"/>
                  </a:lnTo>
                  <a:lnTo>
                    <a:pt x="251" y="2907"/>
                  </a:lnTo>
                  <a:cubicBezTo>
                    <a:pt x="1" y="3233"/>
                    <a:pt x="176" y="3584"/>
                    <a:pt x="602" y="378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4" name="Google Shape;427;p51"/>
            <p:cNvSpPr/>
            <p:nvPr/>
          </p:nvSpPr>
          <p:spPr>
            <a:xfrm>
              <a:off x="4568450" y="3597150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26"/>
                  </a:moveTo>
                  <a:cubicBezTo>
                    <a:pt x="1" y="101"/>
                    <a:pt x="1" y="76"/>
                    <a:pt x="1" y="76"/>
                  </a:cubicBezTo>
                  <a:cubicBezTo>
                    <a:pt x="1" y="51"/>
                    <a:pt x="1" y="2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5" name="Google Shape;428;p51"/>
            <p:cNvSpPr/>
            <p:nvPr/>
          </p:nvSpPr>
          <p:spPr>
            <a:xfrm>
              <a:off x="4747650" y="3637250"/>
              <a:ext cx="199900" cy="50150"/>
            </a:xfrm>
            <a:custGeom>
              <a:avLst/>
              <a:gdLst/>
              <a:ahLst/>
              <a:cxnLst/>
              <a:rect l="l" t="t" r="r" b="b"/>
              <a:pathLst>
                <a:path w="7996" h="2006" extrusionOk="0">
                  <a:moveTo>
                    <a:pt x="101" y="1154"/>
                  </a:moveTo>
                  <a:lnTo>
                    <a:pt x="251" y="2006"/>
                  </a:lnTo>
                  <a:cubicBezTo>
                    <a:pt x="502" y="1780"/>
                    <a:pt x="1003" y="1605"/>
                    <a:pt x="1529" y="1655"/>
                  </a:cubicBezTo>
                  <a:lnTo>
                    <a:pt x="6567" y="1956"/>
                  </a:lnTo>
                  <a:cubicBezTo>
                    <a:pt x="6617" y="1956"/>
                    <a:pt x="6667" y="1981"/>
                    <a:pt x="6717" y="1981"/>
                  </a:cubicBezTo>
                  <a:cubicBezTo>
                    <a:pt x="7344" y="1981"/>
                    <a:pt x="7895" y="1705"/>
                    <a:pt x="7996" y="1329"/>
                  </a:cubicBezTo>
                  <a:lnTo>
                    <a:pt x="7996" y="1"/>
                  </a:lnTo>
                  <a:cubicBezTo>
                    <a:pt x="7945" y="251"/>
                    <a:pt x="7670" y="452"/>
                    <a:pt x="7319" y="552"/>
                  </a:cubicBezTo>
                  <a:cubicBezTo>
                    <a:pt x="7143" y="602"/>
                    <a:pt x="6918" y="627"/>
                    <a:pt x="6717" y="627"/>
                  </a:cubicBezTo>
                  <a:cubicBezTo>
                    <a:pt x="6667" y="627"/>
                    <a:pt x="6617" y="627"/>
                    <a:pt x="6567" y="627"/>
                  </a:cubicBezTo>
                  <a:lnTo>
                    <a:pt x="1529" y="301"/>
                  </a:lnTo>
                  <a:cubicBezTo>
                    <a:pt x="702" y="251"/>
                    <a:pt x="0" y="652"/>
                    <a:pt x="101" y="11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6" name="Google Shape;429;p51"/>
            <p:cNvSpPr/>
            <p:nvPr/>
          </p:nvSpPr>
          <p:spPr>
            <a:xfrm>
              <a:off x="4684375" y="3728725"/>
              <a:ext cx="650" cy="5675"/>
            </a:xfrm>
            <a:custGeom>
              <a:avLst/>
              <a:gdLst/>
              <a:ahLst/>
              <a:cxnLst/>
              <a:rect l="l" t="t" r="r" b="b"/>
              <a:pathLst>
                <a:path w="26" h="227" extrusionOk="0">
                  <a:moveTo>
                    <a:pt x="0" y="1"/>
                  </a:moveTo>
                  <a:lnTo>
                    <a:pt x="0" y="226"/>
                  </a:lnTo>
                  <a:cubicBezTo>
                    <a:pt x="25" y="151"/>
                    <a:pt x="25" y="76"/>
                    <a:pt x="0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7" name="Google Shape;430;p51"/>
            <p:cNvSpPr/>
            <p:nvPr/>
          </p:nvSpPr>
          <p:spPr>
            <a:xfrm>
              <a:off x="4470075" y="3654800"/>
              <a:ext cx="293900" cy="137250"/>
            </a:xfrm>
            <a:custGeom>
              <a:avLst/>
              <a:gdLst/>
              <a:ahLst/>
              <a:cxnLst/>
              <a:rect l="l" t="t" r="r" b="b"/>
              <a:pathLst>
                <a:path w="11756" h="5490" extrusionOk="0">
                  <a:moveTo>
                    <a:pt x="1" y="727"/>
                  </a:moveTo>
                  <a:lnTo>
                    <a:pt x="1" y="2081"/>
                  </a:lnTo>
                  <a:cubicBezTo>
                    <a:pt x="1" y="2181"/>
                    <a:pt x="51" y="2306"/>
                    <a:pt x="151" y="2406"/>
                  </a:cubicBezTo>
                  <a:cubicBezTo>
                    <a:pt x="452" y="2757"/>
                    <a:pt x="1204" y="2908"/>
                    <a:pt x="1830" y="2732"/>
                  </a:cubicBezTo>
                  <a:lnTo>
                    <a:pt x="6392" y="1529"/>
                  </a:lnTo>
                  <a:cubicBezTo>
                    <a:pt x="7169" y="1329"/>
                    <a:pt x="8046" y="1579"/>
                    <a:pt x="8196" y="2056"/>
                  </a:cubicBezTo>
                  <a:lnTo>
                    <a:pt x="9199" y="4888"/>
                  </a:lnTo>
                  <a:cubicBezTo>
                    <a:pt x="9299" y="5239"/>
                    <a:pt x="9850" y="5489"/>
                    <a:pt x="10452" y="5489"/>
                  </a:cubicBezTo>
                  <a:cubicBezTo>
                    <a:pt x="10502" y="5489"/>
                    <a:pt x="10577" y="5464"/>
                    <a:pt x="10652" y="5464"/>
                  </a:cubicBezTo>
                  <a:cubicBezTo>
                    <a:pt x="11254" y="5414"/>
                    <a:pt x="11705" y="5138"/>
                    <a:pt x="11755" y="4787"/>
                  </a:cubicBezTo>
                  <a:lnTo>
                    <a:pt x="11755" y="4662"/>
                  </a:lnTo>
                  <a:lnTo>
                    <a:pt x="11755" y="3484"/>
                  </a:lnTo>
                  <a:cubicBezTo>
                    <a:pt x="11730" y="3584"/>
                    <a:pt x="11680" y="3685"/>
                    <a:pt x="11580" y="3760"/>
                  </a:cubicBezTo>
                  <a:cubicBezTo>
                    <a:pt x="11379" y="3960"/>
                    <a:pt x="11053" y="4111"/>
                    <a:pt x="10652" y="4136"/>
                  </a:cubicBezTo>
                  <a:cubicBezTo>
                    <a:pt x="10577" y="4136"/>
                    <a:pt x="10527" y="4136"/>
                    <a:pt x="10452" y="4136"/>
                  </a:cubicBezTo>
                  <a:cubicBezTo>
                    <a:pt x="9850" y="4136"/>
                    <a:pt x="9299" y="3910"/>
                    <a:pt x="9199" y="3559"/>
                  </a:cubicBezTo>
                  <a:lnTo>
                    <a:pt x="8196" y="727"/>
                  </a:lnTo>
                  <a:cubicBezTo>
                    <a:pt x="8046" y="251"/>
                    <a:pt x="7169" y="0"/>
                    <a:pt x="6392" y="201"/>
                  </a:cubicBezTo>
                  <a:lnTo>
                    <a:pt x="1830" y="1404"/>
                  </a:lnTo>
                  <a:cubicBezTo>
                    <a:pt x="1454" y="1504"/>
                    <a:pt x="1053" y="1504"/>
                    <a:pt x="702" y="1404"/>
                  </a:cubicBezTo>
                  <a:cubicBezTo>
                    <a:pt x="477" y="1329"/>
                    <a:pt x="276" y="1228"/>
                    <a:pt x="151" y="1078"/>
                  </a:cubicBezTo>
                  <a:cubicBezTo>
                    <a:pt x="51" y="953"/>
                    <a:pt x="1" y="853"/>
                    <a:pt x="1" y="727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8" name="Google Shape;431;p51"/>
            <p:cNvSpPr/>
            <p:nvPr/>
          </p:nvSpPr>
          <p:spPr>
            <a:xfrm>
              <a:off x="4511425" y="3526350"/>
              <a:ext cx="107175" cy="94000"/>
            </a:xfrm>
            <a:custGeom>
              <a:avLst/>
              <a:gdLst/>
              <a:ahLst/>
              <a:cxnLst/>
              <a:rect l="l" t="t" r="r" b="b"/>
              <a:pathLst>
                <a:path w="4287" h="3760" extrusionOk="0">
                  <a:moveTo>
                    <a:pt x="1" y="1"/>
                  </a:moveTo>
                  <a:lnTo>
                    <a:pt x="1" y="1304"/>
                  </a:lnTo>
                  <a:cubicBezTo>
                    <a:pt x="1" y="1479"/>
                    <a:pt x="101" y="1655"/>
                    <a:pt x="327" y="1805"/>
                  </a:cubicBezTo>
                  <a:lnTo>
                    <a:pt x="3434" y="3760"/>
                  </a:lnTo>
                  <a:cubicBezTo>
                    <a:pt x="4136" y="3509"/>
                    <a:pt x="4287" y="2958"/>
                    <a:pt x="3735" y="2607"/>
                  </a:cubicBezTo>
                  <a:lnTo>
                    <a:pt x="627" y="652"/>
                  </a:lnTo>
                  <a:lnTo>
                    <a:pt x="327" y="477"/>
                  </a:lnTo>
                  <a:cubicBezTo>
                    <a:pt x="126" y="351"/>
                    <a:pt x="1" y="17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19" name="Google Shape;432;p51"/>
            <p:cNvSpPr/>
            <p:nvPr/>
          </p:nvSpPr>
          <p:spPr>
            <a:xfrm>
              <a:off x="4471325" y="37024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6" y="2306"/>
                    <a:pt x="2382" y="1755"/>
                    <a:pt x="2357" y="1128"/>
                  </a:cubicBezTo>
                  <a:cubicBezTo>
                    <a:pt x="2307" y="476"/>
                    <a:pt x="1755" y="0"/>
                    <a:pt x="1104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0" name="Google Shape;433;p51"/>
            <p:cNvSpPr/>
            <p:nvPr/>
          </p:nvSpPr>
          <p:spPr>
            <a:xfrm>
              <a:off x="4701275" y="377447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51" y="1254"/>
                  </a:moveTo>
                  <a:cubicBezTo>
                    <a:pt x="76" y="1880"/>
                    <a:pt x="627" y="2356"/>
                    <a:pt x="1279" y="2331"/>
                  </a:cubicBezTo>
                  <a:cubicBezTo>
                    <a:pt x="1906" y="2281"/>
                    <a:pt x="2382" y="1730"/>
                    <a:pt x="2357" y="1103"/>
                  </a:cubicBezTo>
                  <a:cubicBezTo>
                    <a:pt x="2307" y="477"/>
                    <a:pt x="1755" y="0"/>
                    <a:pt x="1104" y="25"/>
                  </a:cubicBezTo>
                  <a:cubicBezTo>
                    <a:pt x="477" y="76"/>
                    <a:pt x="1" y="627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1" name="Google Shape;434;p51"/>
            <p:cNvSpPr/>
            <p:nvPr/>
          </p:nvSpPr>
          <p:spPr>
            <a:xfrm>
              <a:off x="4889250" y="36704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51" y="1254"/>
                  </a:moveTo>
                  <a:cubicBezTo>
                    <a:pt x="101" y="1881"/>
                    <a:pt x="627" y="2382"/>
                    <a:pt x="1279" y="2332"/>
                  </a:cubicBezTo>
                  <a:cubicBezTo>
                    <a:pt x="1905" y="2282"/>
                    <a:pt x="2407" y="1730"/>
                    <a:pt x="2357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7" y="76"/>
                    <a:pt x="1" y="628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2" name="Google Shape;435;p51"/>
            <p:cNvSpPr/>
            <p:nvPr/>
          </p:nvSpPr>
          <p:spPr>
            <a:xfrm>
              <a:off x="4784000" y="35495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0" y="1254"/>
                  </a:moveTo>
                  <a:cubicBezTo>
                    <a:pt x="75" y="1906"/>
                    <a:pt x="627" y="2382"/>
                    <a:pt x="1278" y="2332"/>
                  </a:cubicBezTo>
                  <a:cubicBezTo>
                    <a:pt x="1905" y="2282"/>
                    <a:pt x="2381" y="1755"/>
                    <a:pt x="2356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6" y="76"/>
                    <a:pt x="0" y="627"/>
                    <a:pt x="50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3" name="Google Shape;436;p51"/>
            <p:cNvSpPr/>
            <p:nvPr/>
          </p:nvSpPr>
          <p:spPr>
            <a:xfrm>
              <a:off x="4500150" y="356207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5" y="2306"/>
                    <a:pt x="2382" y="1755"/>
                    <a:pt x="2357" y="1128"/>
                  </a:cubicBezTo>
                  <a:cubicBezTo>
                    <a:pt x="2306" y="476"/>
                    <a:pt x="1755" y="0"/>
                    <a:pt x="1128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4" name="Google Shape;437;p51"/>
            <p:cNvSpPr/>
            <p:nvPr/>
          </p:nvSpPr>
          <p:spPr>
            <a:xfrm>
              <a:off x="4661800" y="3372225"/>
              <a:ext cx="81500" cy="303275"/>
            </a:xfrm>
            <a:custGeom>
              <a:avLst/>
              <a:gdLst/>
              <a:ahLst/>
              <a:cxnLst/>
              <a:rect l="l" t="t" r="r" b="b"/>
              <a:pathLst>
                <a:path w="3260" h="12131" extrusionOk="0">
                  <a:moveTo>
                    <a:pt x="1" y="10602"/>
                  </a:moveTo>
                  <a:cubicBezTo>
                    <a:pt x="1" y="12130"/>
                    <a:pt x="3259" y="11830"/>
                    <a:pt x="3259" y="10602"/>
                  </a:cubicBezTo>
                  <a:lnTo>
                    <a:pt x="32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5" name="Google Shape;438;p51"/>
            <p:cNvSpPr/>
            <p:nvPr/>
          </p:nvSpPr>
          <p:spPr>
            <a:xfrm>
              <a:off x="4357300" y="3252550"/>
              <a:ext cx="395375" cy="303275"/>
            </a:xfrm>
            <a:custGeom>
              <a:avLst/>
              <a:gdLst/>
              <a:ahLst/>
              <a:cxnLst/>
              <a:rect l="l" t="t" r="r" b="b"/>
              <a:pathLst>
                <a:path w="15815" h="12131" extrusionOk="0">
                  <a:moveTo>
                    <a:pt x="953" y="4737"/>
                  </a:moveTo>
                  <a:cubicBezTo>
                    <a:pt x="1780" y="5514"/>
                    <a:pt x="11680" y="10978"/>
                    <a:pt x="13509" y="11980"/>
                  </a:cubicBezTo>
                  <a:cubicBezTo>
                    <a:pt x="13760" y="12105"/>
                    <a:pt x="14036" y="12130"/>
                    <a:pt x="14261" y="11980"/>
                  </a:cubicBezTo>
                  <a:cubicBezTo>
                    <a:pt x="14261" y="11980"/>
                    <a:pt x="14261" y="11980"/>
                    <a:pt x="14261" y="11980"/>
                  </a:cubicBezTo>
                  <a:lnTo>
                    <a:pt x="14261" y="11980"/>
                  </a:lnTo>
                  <a:cubicBezTo>
                    <a:pt x="15289" y="11328"/>
                    <a:pt x="15815" y="8998"/>
                    <a:pt x="13810" y="7519"/>
                  </a:cubicBezTo>
                  <a:cubicBezTo>
                    <a:pt x="13234" y="7093"/>
                    <a:pt x="2707" y="0"/>
                    <a:pt x="1028" y="501"/>
                  </a:cubicBezTo>
                  <a:lnTo>
                    <a:pt x="1028" y="501"/>
                  </a:lnTo>
                  <a:cubicBezTo>
                    <a:pt x="1003" y="501"/>
                    <a:pt x="978" y="501"/>
                    <a:pt x="953" y="501"/>
                  </a:cubicBezTo>
                  <a:cubicBezTo>
                    <a:pt x="903" y="526"/>
                    <a:pt x="852" y="577"/>
                    <a:pt x="802" y="602"/>
                  </a:cubicBezTo>
                  <a:cubicBezTo>
                    <a:pt x="0" y="1278"/>
                    <a:pt x="101" y="3935"/>
                    <a:pt x="953" y="47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6" name="Google Shape;439;p51"/>
            <p:cNvSpPr/>
            <p:nvPr/>
          </p:nvSpPr>
          <p:spPr>
            <a:xfrm>
              <a:off x="4382975" y="3075850"/>
              <a:ext cx="665450" cy="476225"/>
            </a:xfrm>
            <a:custGeom>
              <a:avLst/>
              <a:gdLst/>
              <a:ahLst/>
              <a:cxnLst/>
              <a:rect l="l" t="t" r="r" b="b"/>
              <a:pathLst>
                <a:path w="26618" h="19049" extrusionOk="0">
                  <a:moveTo>
                    <a:pt x="1" y="7569"/>
                  </a:moveTo>
                  <a:cubicBezTo>
                    <a:pt x="1680" y="7068"/>
                    <a:pt x="12207" y="14161"/>
                    <a:pt x="12783" y="14587"/>
                  </a:cubicBezTo>
                  <a:cubicBezTo>
                    <a:pt x="14788" y="16066"/>
                    <a:pt x="14262" y="18396"/>
                    <a:pt x="13234" y="19048"/>
                  </a:cubicBezTo>
                  <a:lnTo>
                    <a:pt x="24938" y="12281"/>
                  </a:lnTo>
                  <a:lnTo>
                    <a:pt x="25339" y="12031"/>
                  </a:lnTo>
                  <a:lnTo>
                    <a:pt x="25339" y="12031"/>
                  </a:lnTo>
                  <a:cubicBezTo>
                    <a:pt x="26267" y="11254"/>
                    <a:pt x="26618" y="9098"/>
                    <a:pt x="24738" y="7695"/>
                  </a:cubicBezTo>
                  <a:cubicBezTo>
                    <a:pt x="24161" y="7244"/>
                    <a:pt x="13384" y="0"/>
                    <a:pt x="11881" y="677"/>
                  </a:cubicBezTo>
                  <a:lnTo>
                    <a:pt x="11806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7" name="Google Shape;440;p51"/>
            <p:cNvSpPr/>
            <p:nvPr/>
          </p:nvSpPr>
          <p:spPr>
            <a:xfrm>
              <a:off x="4056550" y="2804550"/>
              <a:ext cx="193625" cy="109675"/>
            </a:xfrm>
            <a:custGeom>
              <a:avLst/>
              <a:gdLst/>
              <a:ahLst/>
              <a:cxnLst/>
              <a:rect l="l" t="t" r="r" b="b"/>
              <a:pathLst>
                <a:path w="7745" h="4387" extrusionOk="0">
                  <a:moveTo>
                    <a:pt x="7193" y="2231"/>
                  </a:moveTo>
                  <a:cubicBezTo>
                    <a:pt x="7193" y="2231"/>
                    <a:pt x="6943" y="1429"/>
                    <a:pt x="6391" y="1003"/>
                  </a:cubicBezTo>
                  <a:cubicBezTo>
                    <a:pt x="5840" y="577"/>
                    <a:pt x="5013" y="0"/>
                    <a:pt x="4637" y="226"/>
                  </a:cubicBezTo>
                  <a:cubicBezTo>
                    <a:pt x="4236" y="451"/>
                    <a:pt x="5489" y="1429"/>
                    <a:pt x="5489" y="1429"/>
                  </a:cubicBezTo>
                  <a:cubicBezTo>
                    <a:pt x="4136" y="877"/>
                    <a:pt x="2857" y="777"/>
                    <a:pt x="2281" y="727"/>
                  </a:cubicBezTo>
                  <a:cubicBezTo>
                    <a:pt x="1704" y="702"/>
                    <a:pt x="0" y="1354"/>
                    <a:pt x="326" y="1880"/>
                  </a:cubicBezTo>
                  <a:cubicBezTo>
                    <a:pt x="677" y="2381"/>
                    <a:pt x="2030" y="3108"/>
                    <a:pt x="2607" y="3434"/>
                  </a:cubicBezTo>
                  <a:cubicBezTo>
                    <a:pt x="3183" y="3785"/>
                    <a:pt x="5038" y="4386"/>
                    <a:pt x="6391" y="4211"/>
                  </a:cubicBezTo>
                  <a:cubicBezTo>
                    <a:pt x="7745" y="4035"/>
                    <a:pt x="7193" y="2231"/>
                    <a:pt x="7193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8" name="Google Shape;441;p51"/>
            <p:cNvSpPr/>
            <p:nvPr/>
          </p:nvSpPr>
          <p:spPr>
            <a:xfrm>
              <a:off x="4151775" y="3142900"/>
              <a:ext cx="619700" cy="481225"/>
            </a:xfrm>
            <a:custGeom>
              <a:avLst/>
              <a:gdLst/>
              <a:ahLst/>
              <a:cxnLst/>
              <a:rect l="l" t="t" r="r" b="b"/>
              <a:pathLst>
                <a:path w="24788" h="19249" extrusionOk="0">
                  <a:moveTo>
                    <a:pt x="24387" y="852"/>
                  </a:moveTo>
                  <a:cubicBezTo>
                    <a:pt x="24788" y="7118"/>
                    <a:pt x="17720" y="10075"/>
                    <a:pt x="7570" y="7243"/>
                  </a:cubicBezTo>
                  <a:cubicBezTo>
                    <a:pt x="7570" y="7243"/>
                    <a:pt x="6868" y="10125"/>
                    <a:pt x="4888" y="18822"/>
                  </a:cubicBezTo>
                  <a:cubicBezTo>
                    <a:pt x="2081" y="19248"/>
                    <a:pt x="302" y="18822"/>
                    <a:pt x="302" y="18822"/>
                  </a:cubicBezTo>
                  <a:cubicBezTo>
                    <a:pt x="302" y="18822"/>
                    <a:pt x="1" y="1830"/>
                    <a:pt x="4888" y="1078"/>
                  </a:cubicBezTo>
                  <a:cubicBezTo>
                    <a:pt x="9775" y="326"/>
                    <a:pt x="19575" y="226"/>
                    <a:pt x="19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29" name="Google Shape;442;p51"/>
            <p:cNvSpPr/>
            <p:nvPr/>
          </p:nvSpPr>
          <p:spPr>
            <a:xfrm>
              <a:off x="4458175" y="2281975"/>
              <a:ext cx="261925" cy="288875"/>
            </a:xfrm>
            <a:custGeom>
              <a:avLst/>
              <a:gdLst/>
              <a:ahLst/>
              <a:cxnLst/>
              <a:rect l="l" t="t" r="r" b="b"/>
              <a:pathLst>
                <a:path w="10477" h="11555" extrusionOk="0">
                  <a:moveTo>
                    <a:pt x="7920" y="226"/>
                  </a:moveTo>
                  <a:cubicBezTo>
                    <a:pt x="6742" y="26"/>
                    <a:pt x="5138" y="1"/>
                    <a:pt x="4011" y="327"/>
                  </a:cubicBezTo>
                  <a:cubicBezTo>
                    <a:pt x="2106" y="903"/>
                    <a:pt x="1053" y="2106"/>
                    <a:pt x="602" y="3936"/>
                  </a:cubicBezTo>
                  <a:cubicBezTo>
                    <a:pt x="126" y="5740"/>
                    <a:pt x="0" y="8798"/>
                    <a:pt x="1053" y="10502"/>
                  </a:cubicBezTo>
                  <a:cubicBezTo>
                    <a:pt x="1705" y="11555"/>
                    <a:pt x="3158" y="11354"/>
                    <a:pt x="4186" y="11079"/>
                  </a:cubicBezTo>
                  <a:cubicBezTo>
                    <a:pt x="5439" y="10753"/>
                    <a:pt x="7093" y="10201"/>
                    <a:pt x="8121" y="9424"/>
                  </a:cubicBezTo>
                  <a:cubicBezTo>
                    <a:pt x="9549" y="8347"/>
                    <a:pt x="10301" y="5966"/>
                    <a:pt x="10402" y="4236"/>
                  </a:cubicBezTo>
                  <a:cubicBezTo>
                    <a:pt x="10477" y="2758"/>
                    <a:pt x="9725" y="527"/>
                    <a:pt x="7920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0" name="Google Shape;443;p51"/>
            <p:cNvSpPr/>
            <p:nvPr/>
          </p:nvSpPr>
          <p:spPr>
            <a:xfrm>
              <a:off x="4460050" y="2240000"/>
              <a:ext cx="261925" cy="302650"/>
            </a:xfrm>
            <a:custGeom>
              <a:avLst/>
              <a:gdLst/>
              <a:ahLst/>
              <a:cxnLst/>
              <a:rect l="l" t="t" r="r" b="b"/>
              <a:pathLst>
                <a:path w="10477" h="12106" extrusionOk="0">
                  <a:moveTo>
                    <a:pt x="9324" y="2231"/>
                  </a:moveTo>
                  <a:cubicBezTo>
                    <a:pt x="10477" y="3008"/>
                    <a:pt x="10377" y="4737"/>
                    <a:pt x="10327" y="5915"/>
                  </a:cubicBezTo>
                  <a:cubicBezTo>
                    <a:pt x="10226" y="7645"/>
                    <a:pt x="9474" y="10026"/>
                    <a:pt x="8046" y="11103"/>
                  </a:cubicBezTo>
                  <a:cubicBezTo>
                    <a:pt x="7244" y="11705"/>
                    <a:pt x="7219" y="11780"/>
                    <a:pt x="6141" y="12106"/>
                  </a:cubicBezTo>
                  <a:cubicBezTo>
                    <a:pt x="6066" y="12056"/>
                    <a:pt x="5815" y="11880"/>
                    <a:pt x="5540" y="11680"/>
                  </a:cubicBezTo>
                  <a:cubicBezTo>
                    <a:pt x="4938" y="11254"/>
                    <a:pt x="4662" y="10477"/>
                    <a:pt x="4888" y="9775"/>
                  </a:cubicBezTo>
                  <a:cubicBezTo>
                    <a:pt x="5088" y="9098"/>
                    <a:pt x="5113" y="8271"/>
                    <a:pt x="4738" y="8046"/>
                  </a:cubicBezTo>
                  <a:cubicBezTo>
                    <a:pt x="4086" y="7695"/>
                    <a:pt x="3660" y="8948"/>
                    <a:pt x="3660" y="8948"/>
                  </a:cubicBezTo>
                  <a:cubicBezTo>
                    <a:pt x="3284" y="8798"/>
                    <a:pt x="2732" y="8372"/>
                    <a:pt x="3033" y="7645"/>
                  </a:cubicBezTo>
                  <a:cubicBezTo>
                    <a:pt x="3359" y="6918"/>
                    <a:pt x="3033" y="6141"/>
                    <a:pt x="3033" y="6141"/>
                  </a:cubicBezTo>
                  <a:cubicBezTo>
                    <a:pt x="1905" y="6166"/>
                    <a:pt x="1379" y="4612"/>
                    <a:pt x="1028" y="4412"/>
                  </a:cubicBezTo>
                  <a:cubicBezTo>
                    <a:pt x="251" y="3986"/>
                    <a:pt x="1" y="3810"/>
                    <a:pt x="126" y="3083"/>
                  </a:cubicBezTo>
                  <a:cubicBezTo>
                    <a:pt x="201" y="2607"/>
                    <a:pt x="402" y="2131"/>
                    <a:pt x="753" y="1805"/>
                  </a:cubicBezTo>
                  <a:cubicBezTo>
                    <a:pt x="1154" y="1429"/>
                    <a:pt x="2507" y="928"/>
                    <a:pt x="3033" y="778"/>
                  </a:cubicBezTo>
                  <a:cubicBezTo>
                    <a:pt x="6166" y="1"/>
                    <a:pt x="8597" y="552"/>
                    <a:pt x="9324" y="223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1" name="Google Shape;444;p51"/>
            <p:cNvSpPr/>
            <p:nvPr/>
          </p:nvSpPr>
          <p:spPr>
            <a:xfrm>
              <a:off x="4382975" y="2480600"/>
              <a:ext cx="493150" cy="758175"/>
            </a:xfrm>
            <a:custGeom>
              <a:avLst/>
              <a:gdLst/>
              <a:ahLst/>
              <a:cxnLst/>
              <a:rect l="l" t="t" r="r" b="b"/>
              <a:pathLst>
                <a:path w="19726" h="30327" extrusionOk="0">
                  <a:moveTo>
                    <a:pt x="4913" y="3986"/>
                  </a:moveTo>
                  <a:cubicBezTo>
                    <a:pt x="7369" y="2281"/>
                    <a:pt x="10577" y="1"/>
                    <a:pt x="15164" y="3685"/>
                  </a:cubicBezTo>
                  <a:cubicBezTo>
                    <a:pt x="19725" y="7344"/>
                    <a:pt x="19400" y="23259"/>
                    <a:pt x="18272" y="26668"/>
                  </a:cubicBezTo>
                  <a:cubicBezTo>
                    <a:pt x="17144" y="30051"/>
                    <a:pt x="9550" y="30327"/>
                    <a:pt x="7269" y="30026"/>
                  </a:cubicBezTo>
                  <a:cubicBezTo>
                    <a:pt x="5013" y="29725"/>
                    <a:pt x="7244" y="25815"/>
                    <a:pt x="6492" y="23234"/>
                  </a:cubicBezTo>
                  <a:cubicBezTo>
                    <a:pt x="5740" y="20627"/>
                    <a:pt x="1" y="7444"/>
                    <a:pt x="4913" y="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2" name="Google Shape;445;p51"/>
            <p:cNvSpPr/>
            <p:nvPr/>
          </p:nvSpPr>
          <p:spPr>
            <a:xfrm>
              <a:off x="4455675" y="2611550"/>
              <a:ext cx="160425" cy="339000"/>
            </a:xfrm>
            <a:custGeom>
              <a:avLst/>
              <a:gdLst/>
              <a:ahLst/>
              <a:cxnLst/>
              <a:rect l="l" t="t" r="r" b="b"/>
              <a:pathLst>
                <a:path w="6417" h="13560" extrusionOk="0">
                  <a:moveTo>
                    <a:pt x="978" y="2206"/>
                  </a:moveTo>
                  <a:cubicBezTo>
                    <a:pt x="727" y="2357"/>
                    <a:pt x="401" y="2883"/>
                    <a:pt x="50" y="3635"/>
                  </a:cubicBezTo>
                  <a:cubicBezTo>
                    <a:pt x="0" y="6743"/>
                    <a:pt x="1053" y="10577"/>
                    <a:pt x="2055" y="13560"/>
                  </a:cubicBezTo>
                  <a:cubicBezTo>
                    <a:pt x="2807" y="12432"/>
                    <a:pt x="3559" y="11279"/>
                    <a:pt x="4236" y="10302"/>
                  </a:cubicBezTo>
                  <a:cubicBezTo>
                    <a:pt x="6416" y="7119"/>
                    <a:pt x="4612" y="1"/>
                    <a:pt x="978" y="22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3" name="Google Shape;446;p51"/>
            <p:cNvSpPr/>
            <p:nvPr/>
          </p:nvSpPr>
          <p:spPr>
            <a:xfrm>
              <a:off x="4726350" y="2725600"/>
              <a:ext cx="414175" cy="794500"/>
            </a:xfrm>
            <a:custGeom>
              <a:avLst/>
              <a:gdLst/>
              <a:ahLst/>
              <a:cxnLst/>
              <a:rect l="l" t="t" r="r" b="b"/>
              <a:pathLst>
                <a:path w="16567" h="31780" extrusionOk="0">
                  <a:moveTo>
                    <a:pt x="13459" y="0"/>
                  </a:moveTo>
                  <a:cubicBezTo>
                    <a:pt x="13459" y="0"/>
                    <a:pt x="13459" y="50"/>
                    <a:pt x="13459" y="126"/>
                  </a:cubicBezTo>
                  <a:cubicBezTo>
                    <a:pt x="14386" y="50"/>
                    <a:pt x="15389" y="802"/>
                    <a:pt x="15815" y="1880"/>
                  </a:cubicBezTo>
                  <a:cubicBezTo>
                    <a:pt x="16567" y="3785"/>
                    <a:pt x="15564" y="24712"/>
                    <a:pt x="13760" y="24261"/>
                  </a:cubicBezTo>
                  <a:cubicBezTo>
                    <a:pt x="13183" y="24863"/>
                    <a:pt x="702" y="31780"/>
                    <a:pt x="702" y="31780"/>
                  </a:cubicBezTo>
                  <a:lnTo>
                    <a:pt x="0" y="7770"/>
                  </a:lnTo>
                  <a:cubicBezTo>
                    <a:pt x="0" y="7770"/>
                    <a:pt x="8797" y="126"/>
                    <a:pt x="13459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4" name="Google Shape;447;p51"/>
            <p:cNvSpPr/>
            <p:nvPr/>
          </p:nvSpPr>
          <p:spPr>
            <a:xfrm>
              <a:off x="4625475" y="2889750"/>
              <a:ext cx="188625" cy="641650"/>
            </a:xfrm>
            <a:custGeom>
              <a:avLst/>
              <a:gdLst/>
              <a:ahLst/>
              <a:cxnLst/>
              <a:rect l="l" t="t" r="r" b="b"/>
              <a:pathLst>
                <a:path w="7545" h="25666" extrusionOk="0">
                  <a:moveTo>
                    <a:pt x="4737" y="25214"/>
                  </a:moveTo>
                  <a:cubicBezTo>
                    <a:pt x="6542" y="25665"/>
                    <a:pt x="7544" y="4763"/>
                    <a:pt x="6792" y="2858"/>
                  </a:cubicBezTo>
                  <a:cubicBezTo>
                    <a:pt x="6040" y="928"/>
                    <a:pt x="3359" y="1"/>
                    <a:pt x="2882" y="3159"/>
                  </a:cubicBezTo>
                  <a:cubicBezTo>
                    <a:pt x="2431" y="6317"/>
                    <a:pt x="0" y="24061"/>
                    <a:pt x="4737" y="25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5" name="Google Shape;448;p51"/>
            <p:cNvSpPr/>
            <p:nvPr/>
          </p:nvSpPr>
          <p:spPr>
            <a:xfrm>
              <a:off x="4186875" y="2550775"/>
              <a:ext cx="435475" cy="460550"/>
            </a:xfrm>
            <a:custGeom>
              <a:avLst/>
              <a:gdLst/>
              <a:ahLst/>
              <a:cxnLst/>
              <a:rect l="l" t="t" r="r" b="b"/>
              <a:pathLst>
                <a:path w="17419" h="18422" extrusionOk="0">
                  <a:moveTo>
                    <a:pt x="11980" y="2206"/>
                  </a:moveTo>
                  <a:cubicBezTo>
                    <a:pt x="10777" y="2933"/>
                    <a:pt x="7369" y="13109"/>
                    <a:pt x="7369" y="13109"/>
                  </a:cubicBezTo>
                  <a:lnTo>
                    <a:pt x="2206" y="11605"/>
                  </a:lnTo>
                  <a:cubicBezTo>
                    <a:pt x="1554" y="11630"/>
                    <a:pt x="0" y="12783"/>
                    <a:pt x="326" y="14287"/>
                  </a:cubicBezTo>
                  <a:cubicBezTo>
                    <a:pt x="3559" y="16718"/>
                    <a:pt x="5339" y="17620"/>
                    <a:pt x="7770" y="18021"/>
                  </a:cubicBezTo>
                  <a:cubicBezTo>
                    <a:pt x="10226" y="18422"/>
                    <a:pt x="13058" y="13459"/>
                    <a:pt x="15238" y="10277"/>
                  </a:cubicBezTo>
                  <a:cubicBezTo>
                    <a:pt x="17419" y="7094"/>
                    <a:pt x="15614" y="1"/>
                    <a:pt x="11980" y="22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6" name="Google Shape;449;p51"/>
            <p:cNvSpPr/>
            <p:nvPr/>
          </p:nvSpPr>
          <p:spPr>
            <a:xfrm>
              <a:off x="3460675" y="30721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70" y="3659"/>
                  </a:moveTo>
                  <a:lnTo>
                    <a:pt x="11529" y="0"/>
                  </a:lnTo>
                  <a:lnTo>
                    <a:pt x="828" y="6165"/>
                  </a:lnTo>
                  <a:lnTo>
                    <a:pt x="1" y="6291"/>
                  </a:lnTo>
                  <a:lnTo>
                    <a:pt x="1" y="6516"/>
                  </a:lnTo>
                  <a:cubicBezTo>
                    <a:pt x="1" y="6592"/>
                    <a:pt x="26" y="6667"/>
                    <a:pt x="101" y="6717"/>
                  </a:cubicBezTo>
                  <a:lnTo>
                    <a:pt x="6567" y="10451"/>
                  </a:lnTo>
                  <a:cubicBezTo>
                    <a:pt x="6767" y="10577"/>
                    <a:pt x="7118" y="10551"/>
                    <a:pt x="7344" y="10426"/>
                  </a:cubicBezTo>
                  <a:lnTo>
                    <a:pt x="18071" y="4236"/>
                  </a:lnTo>
                  <a:cubicBezTo>
                    <a:pt x="18196" y="4160"/>
                    <a:pt x="18271" y="4035"/>
                    <a:pt x="18246" y="3960"/>
                  </a:cubicBezTo>
                  <a:lnTo>
                    <a:pt x="18246" y="358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7" name="Google Shape;450;p51"/>
            <p:cNvSpPr/>
            <p:nvPr/>
          </p:nvSpPr>
          <p:spPr>
            <a:xfrm>
              <a:off x="3391125" y="2839000"/>
              <a:ext cx="357800" cy="390375"/>
            </a:xfrm>
            <a:custGeom>
              <a:avLst/>
              <a:gdLst/>
              <a:ahLst/>
              <a:cxnLst/>
              <a:rect l="l" t="t" r="r" b="b"/>
              <a:pathLst>
                <a:path w="14312" h="15615" extrusionOk="0">
                  <a:moveTo>
                    <a:pt x="14311" y="8948"/>
                  </a:moveTo>
                  <a:lnTo>
                    <a:pt x="2783" y="15615"/>
                  </a:lnTo>
                  <a:lnTo>
                    <a:pt x="76" y="7093"/>
                  </a:lnTo>
                  <a:cubicBezTo>
                    <a:pt x="1" y="6843"/>
                    <a:pt x="101" y="6542"/>
                    <a:pt x="276" y="6417"/>
                  </a:cubicBezTo>
                  <a:lnTo>
                    <a:pt x="11204" y="126"/>
                  </a:lnTo>
                  <a:cubicBezTo>
                    <a:pt x="11379" y="1"/>
                    <a:pt x="11605" y="126"/>
                    <a:pt x="11680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8" name="Google Shape;451;p51"/>
            <p:cNvSpPr/>
            <p:nvPr/>
          </p:nvSpPr>
          <p:spPr>
            <a:xfrm>
              <a:off x="3406175" y="28640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39" name="Google Shape;452;p51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0" name="Google Shape;453;p51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1" name="Google Shape;454;p51"/>
            <p:cNvSpPr/>
            <p:nvPr/>
          </p:nvSpPr>
          <p:spPr>
            <a:xfrm>
              <a:off x="3489500" y="30796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5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2" name="Google Shape;455;p51"/>
            <p:cNvSpPr/>
            <p:nvPr/>
          </p:nvSpPr>
          <p:spPr>
            <a:xfrm>
              <a:off x="3684975" y="3192400"/>
              <a:ext cx="110950" cy="64550"/>
            </a:xfrm>
            <a:custGeom>
              <a:avLst/>
              <a:gdLst/>
              <a:ahLst/>
              <a:cxnLst/>
              <a:rect l="l" t="t" r="r" b="b"/>
              <a:pathLst>
                <a:path w="4438" h="2582" extrusionOk="0">
                  <a:moveTo>
                    <a:pt x="4287" y="1053"/>
                  </a:moveTo>
                  <a:lnTo>
                    <a:pt x="1806" y="2481"/>
                  </a:lnTo>
                  <a:cubicBezTo>
                    <a:pt x="1655" y="2556"/>
                    <a:pt x="1455" y="2582"/>
                    <a:pt x="1329" y="2506"/>
                  </a:cubicBezTo>
                  <a:lnTo>
                    <a:pt x="126" y="1805"/>
                  </a:lnTo>
                  <a:cubicBezTo>
                    <a:pt x="1" y="1754"/>
                    <a:pt x="26" y="1629"/>
                    <a:pt x="176" y="1529"/>
                  </a:cubicBezTo>
                  <a:lnTo>
                    <a:pt x="2658" y="100"/>
                  </a:lnTo>
                  <a:cubicBezTo>
                    <a:pt x="2808" y="25"/>
                    <a:pt x="3009" y="0"/>
                    <a:pt x="3134" y="75"/>
                  </a:cubicBezTo>
                  <a:lnTo>
                    <a:pt x="4337" y="777"/>
                  </a:lnTo>
                  <a:cubicBezTo>
                    <a:pt x="4437" y="852"/>
                    <a:pt x="4437" y="952"/>
                    <a:pt x="4287" y="10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3" name="Google Shape;456;p51"/>
            <p:cNvSpPr/>
            <p:nvPr/>
          </p:nvSpPr>
          <p:spPr>
            <a:xfrm>
              <a:off x="2398650" y="3548900"/>
              <a:ext cx="619700" cy="481250"/>
            </a:xfrm>
            <a:custGeom>
              <a:avLst/>
              <a:gdLst/>
              <a:ahLst/>
              <a:cxnLst/>
              <a:rect l="l" t="t" r="r" b="b"/>
              <a:pathLst>
                <a:path w="24788" h="19250" extrusionOk="0">
                  <a:moveTo>
                    <a:pt x="401" y="853"/>
                  </a:moveTo>
                  <a:cubicBezTo>
                    <a:pt x="0" y="7119"/>
                    <a:pt x="7068" y="10076"/>
                    <a:pt x="17218" y="7244"/>
                  </a:cubicBezTo>
                  <a:cubicBezTo>
                    <a:pt x="17218" y="7244"/>
                    <a:pt x="17920" y="10126"/>
                    <a:pt x="19875" y="18823"/>
                  </a:cubicBezTo>
                  <a:cubicBezTo>
                    <a:pt x="22682" y="19249"/>
                    <a:pt x="24386" y="16818"/>
                    <a:pt x="24386" y="16818"/>
                  </a:cubicBezTo>
                  <a:cubicBezTo>
                    <a:pt x="24386" y="16818"/>
                    <a:pt x="24787" y="1830"/>
                    <a:pt x="19875" y="1078"/>
                  </a:cubicBezTo>
                  <a:cubicBezTo>
                    <a:pt x="14988" y="327"/>
                    <a:pt x="5213" y="226"/>
                    <a:pt x="521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4" name="Google Shape;457;p51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rgbClr val="66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5" name="Google Shape;458;p51"/>
            <p:cNvSpPr/>
            <p:nvPr/>
          </p:nvSpPr>
          <p:spPr>
            <a:xfrm>
              <a:off x="2445000" y="2635375"/>
              <a:ext cx="262575" cy="302650"/>
            </a:xfrm>
            <a:custGeom>
              <a:avLst/>
              <a:gdLst/>
              <a:ahLst/>
              <a:cxnLst/>
              <a:rect l="l" t="t" r="r" b="b"/>
              <a:pathLst>
                <a:path w="10503" h="12106" extrusionOk="0">
                  <a:moveTo>
                    <a:pt x="1179" y="2256"/>
                  </a:moveTo>
                  <a:cubicBezTo>
                    <a:pt x="26" y="3008"/>
                    <a:pt x="1" y="4812"/>
                    <a:pt x="51" y="6015"/>
                  </a:cubicBezTo>
                  <a:cubicBezTo>
                    <a:pt x="151" y="7720"/>
                    <a:pt x="1028" y="10025"/>
                    <a:pt x="2457" y="11103"/>
                  </a:cubicBezTo>
                  <a:cubicBezTo>
                    <a:pt x="3234" y="11705"/>
                    <a:pt x="3284" y="11780"/>
                    <a:pt x="4337" y="12106"/>
                  </a:cubicBezTo>
                  <a:cubicBezTo>
                    <a:pt x="4437" y="12055"/>
                    <a:pt x="4687" y="11905"/>
                    <a:pt x="4963" y="11705"/>
                  </a:cubicBezTo>
                  <a:cubicBezTo>
                    <a:pt x="5540" y="11253"/>
                    <a:pt x="5840" y="10502"/>
                    <a:pt x="5615" y="9800"/>
                  </a:cubicBezTo>
                  <a:cubicBezTo>
                    <a:pt x="5389" y="9098"/>
                    <a:pt x="5389" y="8271"/>
                    <a:pt x="5765" y="8070"/>
                  </a:cubicBezTo>
                  <a:cubicBezTo>
                    <a:pt x="6417" y="7720"/>
                    <a:pt x="6843" y="8948"/>
                    <a:pt x="6843" y="8948"/>
                  </a:cubicBezTo>
                  <a:cubicBezTo>
                    <a:pt x="7194" y="8822"/>
                    <a:pt x="7770" y="8396"/>
                    <a:pt x="7469" y="7644"/>
                  </a:cubicBezTo>
                  <a:cubicBezTo>
                    <a:pt x="7144" y="6918"/>
                    <a:pt x="7469" y="6141"/>
                    <a:pt x="7469" y="6141"/>
                  </a:cubicBezTo>
                  <a:cubicBezTo>
                    <a:pt x="8597" y="6166"/>
                    <a:pt x="9124" y="4612"/>
                    <a:pt x="9474" y="4411"/>
                  </a:cubicBezTo>
                  <a:cubicBezTo>
                    <a:pt x="10251" y="3985"/>
                    <a:pt x="10502" y="3810"/>
                    <a:pt x="10377" y="3083"/>
                  </a:cubicBezTo>
                  <a:cubicBezTo>
                    <a:pt x="10302" y="2607"/>
                    <a:pt x="10101" y="2131"/>
                    <a:pt x="9750" y="1805"/>
                  </a:cubicBezTo>
                  <a:cubicBezTo>
                    <a:pt x="9349" y="1429"/>
                    <a:pt x="7996" y="928"/>
                    <a:pt x="7469" y="802"/>
                  </a:cubicBezTo>
                  <a:cubicBezTo>
                    <a:pt x="4312" y="0"/>
                    <a:pt x="1880" y="577"/>
                    <a:pt x="1179" y="225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6" name="Google Shape;459;p51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7" name="Google Shape;460;p51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8" name="Google Shape;461;p51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49" name="Google Shape;462;p51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rgbClr val="66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0" name="Google Shape;463;p51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1" name="Google Shape;464;p51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2" name="Google Shape;465;p51"/>
            <p:cNvSpPr/>
            <p:nvPr/>
          </p:nvSpPr>
          <p:spPr>
            <a:xfrm>
              <a:off x="3970700" y="4185500"/>
              <a:ext cx="292000" cy="128475"/>
            </a:xfrm>
            <a:custGeom>
              <a:avLst/>
              <a:gdLst/>
              <a:ahLst/>
              <a:cxnLst/>
              <a:rect l="l" t="t" r="r" b="b"/>
              <a:pathLst>
                <a:path w="11680" h="5139" extrusionOk="0">
                  <a:moveTo>
                    <a:pt x="11053" y="377"/>
                  </a:moveTo>
                  <a:lnTo>
                    <a:pt x="7118" y="1"/>
                  </a:lnTo>
                  <a:cubicBezTo>
                    <a:pt x="7118" y="1"/>
                    <a:pt x="4587" y="727"/>
                    <a:pt x="3083" y="928"/>
                  </a:cubicBezTo>
                  <a:cubicBezTo>
                    <a:pt x="1580" y="1153"/>
                    <a:pt x="502" y="903"/>
                    <a:pt x="151" y="1429"/>
                  </a:cubicBezTo>
                  <a:cubicBezTo>
                    <a:pt x="101" y="1529"/>
                    <a:pt x="76" y="1655"/>
                    <a:pt x="76" y="1805"/>
                  </a:cubicBezTo>
                  <a:lnTo>
                    <a:pt x="76" y="1805"/>
                  </a:lnTo>
                  <a:cubicBezTo>
                    <a:pt x="76" y="1805"/>
                    <a:pt x="76" y="1805"/>
                    <a:pt x="76" y="1830"/>
                  </a:cubicBezTo>
                  <a:cubicBezTo>
                    <a:pt x="1" y="2607"/>
                    <a:pt x="702" y="3334"/>
                    <a:pt x="1078" y="3635"/>
                  </a:cubicBezTo>
                  <a:cubicBezTo>
                    <a:pt x="1855" y="4186"/>
                    <a:pt x="2707" y="4537"/>
                    <a:pt x="5013" y="4336"/>
                  </a:cubicBezTo>
                  <a:cubicBezTo>
                    <a:pt x="5615" y="4086"/>
                    <a:pt x="6717" y="3935"/>
                    <a:pt x="7118" y="4537"/>
                  </a:cubicBezTo>
                  <a:cubicBezTo>
                    <a:pt x="7720" y="4838"/>
                    <a:pt x="10026" y="5138"/>
                    <a:pt x="11053" y="4537"/>
                  </a:cubicBezTo>
                  <a:lnTo>
                    <a:pt x="11053" y="4011"/>
                  </a:lnTo>
                  <a:cubicBezTo>
                    <a:pt x="11680" y="3409"/>
                    <a:pt x="11053" y="377"/>
                    <a:pt x="11053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3" name="Google Shape;466;p51"/>
            <p:cNvSpPr/>
            <p:nvPr/>
          </p:nvSpPr>
          <p:spPr>
            <a:xfrm>
              <a:off x="4041500" y="3283875"/>
              <a:ext cx="281975" cy="953025"/>
            </a:xfrm>
            <a:custGeom>
              <a:avLst/>
              <a:gdLst/>
              <a:ahLst/>
              <a:cxnLst/>
              <a:rect l="l" t="t" r="r" b="b"/>
              <a:pathLst>
                <a:path w="11279" h="38121" extrusionOk="0">
                  <a:moveTo>
                    <a:pt x="9976" y="0"/>
                  </a:moveTo>
                  <a:cubicBezTo>
                    <a:pt x="11279" y="6742"/>
                    <a:pt x="6592" y="14111"/>
                    <a:pt x="6993" y="19549"/>
                  </a:cubicBezTo>
                  <a:cubicBezTo>
                    <a:pt x="7494" y="27018"/>
                    <a:pt x="7795" y="30276"/>
                    <a:pt x="8547" y="36341"/>
                  </a:cubicBezTo>
                  <a:cubicBezTo>
                    <a:pt x="8547" y="36341"/>
                    <a:pt x="5540" y="38121"/>
                    <a:pt x="3309" y="36066"/>
                  </a:cubicBezTo>
                  <a:cubicBezTo>
                    <a:pt x="1003" y="24186"/>
                    <a:pt x="1" y="22055"/>
                    <a:pt x="327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4" name="Google Shape;467;p51"/>
            <p:cNvSpPr/>
            <p:nvPr/>
          </p:nvSpPr>
          <p:spPr>
            <a:xfrm>
              <a:off x="3796525" y="2397900"/>
              <a:ext cx="266300" cy="388500"/>
            </a:xfrm>
            <a:custGeom>
              <a:avLst/>
              <a:gdLst/>
              <a:ahLst/>
              <a:cxnLst/>
              <a:rect l="l" t="t" r="r" b="b"/>
              <a:pathLst>
                <a:path w="10652" h="15540" extrusionOk="0">
                  <a:moveTo>
                    <a:pt x="1354" y="4462"/>
                  </a:moveTo>
                  <a:cubicBezTo>
                    <a:pt x="0" y="6016"/>
                    <a:pt x="1128" y="12432"/>
                    <a:pt x="3008" y="13985"/>
                  </a:cubicBezTo>
                  <a:cubicBezTo>
                    <a:pt x="4887" y="15539"/>
                    <a:pt x="6441" y="14988"/>
                    <a:pt x="8070" y="13584"/>
                  </a:cubicBezTo>
                  <a:cubicBezTo>
                    <a:pt x="9699" y="12206"/>
                    <a:pt x="10652" y="8772"/>
                    <a:pt x="10276" y="6166"/>
                  </a:cubicBezTo>
                  <a:cubicBezTo>
                    <a:pt x="9725" y="2632"/>
                    <a:pt x="5163" y="0"/>
                    <a:pt x="1354" y="4462"/>
                  </a:cubicBezTo>
                  <a:close/>
                </a:path>
              </a:pathLst>
            </a:custGeom>
            <a:solidFill>
              <a:srgbClr val="66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5" name="Google Shape;468;p51"/>
            <p:cNvSpPr/>
            <p:nvPr/>
          </p:nvSpPr>
          <p:spPr>
            <a:xfrm>
              <a:off x="3785875" y="2426100"/>
              <a:ext cx="286350" cy="335850"/>
            </a:xfrm>
            <a:custGeom>
              <a:avLst/>
              <a:gdLst/>
              <a:ahLst/>
              <a:cxnLst/>
              <a:rect l="l" t="t" r="r" b="b"/>
              <a:pathLst>
                <a:path w="11454" h="13434" extrusionOk="0">
                  <a:moveTo>
                    <a:pt x="1303" y="3985"/>
                  </a:moveTo>
                  <a:cubicBezTo>
                    <a:pt x="1303" y="3985"/>
                    <a:pt x="1028" y="4662"/>
                    <a:pt x="1178" y="5815"/>
                  </a:cubicBezTo>
                  <a:cubicBezTo>
                    <a:pt x="1353" y="6943"/>
                    <a:pt x="1754" y="7569"/>
                    <a:pt x="1955" y="8096"/>
                  </a:cubicBezTo>
                  <a:cubicBezTo>
                    <a:pt x="2181" y="8622"/>
                    <a:pt x="2105" y="8998"/>
                    <a:pt x="2331" y="9198"/>
                  </a:cubicBezTo>
                  <a:cubicBezTo>
                    <a:pt x="2556" y="9399"/>
                    <a:pt x="2506" y="7720"/>
                    <a:pt x="3033" y="7294"/>
                  </a:cubicBezTo>
                  <a:cubicBezTo>
                    <a:pt x="3559" y="6893"/>
                    <a:pt x="4336" y="8697"/>
                    <a:pt x="3258" y="9825"/>
                  </a:cubicBezTo>
                  <a:cubicBezTo>
                    <a:pt x="3108" y="10953"/>
                    <a:pt x="4536" y="12807"/>
                    <a:pt x="5063" y="13133"/>
                  </a:cubicBezTo>
                  <a:cubicBezTo>
                    <a:pt x="5614" y="13434"/>
                    <a:pt x="7795" y="13083"/>
                    <a:pt x="9148" y="11755"/>
                  </a:cubicBezTo>
                  <a:cubicBezTo>
                    <a:pt x="10501" y="10401"/>
                    <a:pt x="10802" y="8271"/>
                    <a:pt x="11128" y="5464"/>
                  </a:cubicBezTo>
                  <a:cubicBezTo>
                    <a:pt x="11454" y="2682"/>
                    <a:pt x="9374" y="1780"/>
                    <a:pt x="9374" y="1780"/>
                  </a:cubicBezTo>
                  <a:cubicBezTo>
                    <a:pt x="9323" y="0"/>
                    <a:pt x="3409" y="476"/>
                    <a:pt x="1278" y="1429"/>
                  </a:cubicBezTo>
                  <a:cubicBezTo>
                    <a:pt x="0" y="2055"/>
                    <a:pt x="1303" y="3985"/>
                    <a:pt x="1303" y="3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6" name="Google Shape;469;p51"/>
            <p:cNvSpPr/>
            <p:nvPr/>
          </p:nvSpPr>
          <p:spPr>
            <a:xfrm>
              <a:off x="3418075" y="3327725"/>
              <a:ext cx="196750" cy="73325"/>
            </a:xfrm>
            <a:custGeom>
              <a:avLst/>
              <a:gdLst/>
              <a:ahLst/>
              <a:cxnLst/>
              <a:rect l="l" t="t" r="r" b="b"/>
              <a:pathLst>
                <a:path w="7870" h="2933" extrusionOk="0">
                  <a:moveTo>
                    <a:pt x="7870" y="1956"/>
                  </a:moveTo>
                  <a:cubicBezTo>
                    <a:pt x="7870" y="1956"/>
                    <a:pt x="7519" y="2081"/>
                    <a:pt x="6642" y="2457"/>
                  </a:cubicBezTo>
                  <a:cubicBezTo>
                    <a:pt x="5790" y="2808"/>
                    <a:pt x="3935" y="2933"/>
                    <a:pt x="2757" y="2758"/>
                  </a:cubicBezTo>
                  <a:cubicBezTo>
                    <a:pt x="1604" y="2557"/>
                    <a:pt x="0" y="2306"/>
                    <a:pt x="326" y="1880"/>
                  </a:cubicBezTo>
                  <a:cubicBezTo>
                    <a:pt x="627" y="1454"/>
                    <a:pt x="6466" y="1"/>
                    <a:pt x="6717" y="126"/>
                  </a:cubicBezTo>
                  <a:cubicBezTo>
                    <a:pt x="6968" y="226"/>
                    <a:pt x="7870" y="1956"/>
                    <a:pt x="7870" y="1956"/>
                  </a:cubicBezTo>
                  <a:close/>
                </a:path>
              </a:pathLst>
            </a:custGeom>
            <a:solidFill>
              <a:srgbClr val="66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7" name="Google Shape;470;p51"/>
            <p:cNvSpPr/>
            <p:nvPr/>
          </p:nvSpPr>
          <p:spPr>
            <a:xfrm>
              <a:off x="3781475" y="4275725"/>
              <a:ext cx="291375" cy="127850"/>
            </a:xfrm>
            <a:custGeom>
              <a:avLst/>
              <a:gdLst/>
              <a:ahLst/>
              <a:cxnLst/>
              <a:rect l="l" t="t" r="r" b="b"/>
              <a:pathLst>
                <a:path w="11655" h="5114" extrusionOk="0">
                  <a:moveTo>
                    <a:pt x="11053" y="352"/>
                  </a:moveTo>
                  <a:lnTo>
                    <a:pt x="7093" y="1"/>
                  </a:lnTo>
                  <a:cubicBezTo>
                    <a:pt x="7093" y="1"/>
                    <a:pt x="4562" y="702"/>
                    <a:pt x="3083" y="928"/>
                  </a:cubicBezTo>
                  <a:cubicBezTo>
                    <a:pt x="1580" y="1128"/>
                    <a:pt x="502" y="878"/>
                    <a:pt x="151" y="1429"/>
                  </a:cubicBezTo>
                  <a:cubicBezTo>
                    <a:pt x="76" y="1504"/>
                    <a:pt x="51" y="1630"/>
                    <a:pt x="76" y="1780"/>
                  </a:cubicBezTo>
                  <a:lnTo>
                    <a:pt x="76" y="1780"/>
                  </a:lnTo>
                  <a:cubicBezTo>
                    <a:pt x="76" y="1780"/>
                    <a:pt x="76" y="1780"/>
                    <a:pt x="76" y="1780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1" y="2582"/>
                    <a:pt x="677" y="3334"/>
                    <a:pt x="1078" y="3610"/>
                  </a:cubicBezTo>
                  <a:cubicBezTo>
                    <a:pt x="1855" y="4186"/>
                    <a:pt x="2707" y="4512"/>
                    <a:pt x="5013" y="4311"/>
                  </a:cubicBezTo>
                  <a:cubicBezTo>
                    <a:pt x="5615" y="4086"/>
                    <a:pt x="6692" y="3910"/>
                    <a:pt x="7093" y="4512"/>
                  </a:cubicBezTo>
                  <a:cubicBezTo>
                    <a:pt x="7695" y="4813"/>
                    <a:pt x="10026" y="5113"/>
                    <a:pt x="11053" y="4512"/>
                  </a:cubicBezTo>
                  <a:lnTo>
                    <a:pt x="11053" y="4011"/>
                  </a:lnTo>
                  <a:cubicBezTo>
                    <a:pt x="11655" y="3384"/>
                    <a:pt x="11053" y="352"/>
                    <a:pt x="11053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8" name="Google Shape;471;p51"/>
            <p:cNvSpPr/>
            <p:nvPr/>
          </p:nvSpPr>
          <p:spPr>
            <a:xfrm>
              <a:off x="3895525" y="3326475"/>
              <a:ext cx="330850" cy="1037625"/>
            </a:xfrm>
            <a:custGeom>
              <a:avLst/>
              <a:gdLst/>
              <a:ahLst/>
              <a:cxnLst/>
              <a:rect l="l" t="t" r="r" b="b"/>
              <a:pathLst>
                <a:path w="13234" h="41505" extrusionOk="0">
                  <a:moveTo>
                    <a:pt x="12807" y="1"/>
                  </a:moveTo>
                  <a:cubicBezTo>
                    <a:pt x="13233" y="6868"/>
                    <a:pt x="7619" y="14387"/>
                    <a:pt x="7293" y="19925"/>
                  </a:cubicBezTo>
                  <a:cubicBezTo>
                    <a:pt x="6842" y="27545"/>
                    <a:pt x="6817" y="32908"/>
                    <a:pt x="6817" y="39098"/>
                  </a:cubicBezTo>
                  <a:cubicBezTo>
                    <a:pt x="6817" y="39098"/>
                    <a:pt x="1754" y="41504"/>
                    <a:pt x="1529" y="37795"/>
                  </a:cubicBezTo>
                  <a:cubicBezTo>
                    <a:pt x="777" y="25665"/>
                    <a:pt x="0" y="22482"/>
                    <a:pt x="3133" y="2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59" name="Google Shape;472;p51"/>
            <p:cNvSpPr/>
            <p:nvPr/>
          </p:nvSpPr>
          <p:spPr>
            <a:xfrm>
              <a:off x="3812800" y="2644150"/>
              <a:ext cx="497525" cy="817700"/>
            </a:xfrm>
            <a:custGeom>
              <a:avLst/>
              <a:gdLst/>
              <a:ahLst/>
              <a:cxnLst/>
              <a:rect l="l" t="t" r="r" b="b"/>
              <a:pathLst>
                <a:path w="19901" h="32708" extrusionOk="0">
                  <a:moveTo>
                    <a:pt x="2883" y="5263"/>
                  </a:moveTo>
                  <a:cubicBezTo>
                    <a:pt x="5690" y="3860"/>
                    <a:pt x="10277" y="0"/>
                    <a:pt x="14011" y="5038"/>
                  </a:cubicBezTo>
                  <a:cubicBezTo>
                    <a:pt x="17520" y="9775"/>
                    <a:pt x="18973" y="23985"/>
                    <a:pt x="19374" y="26817"/>
                  </a:cubicBezTo>
                  <a:cubicBezTo>
                    <a:pt x="19901" y="30652"/>
                    <a:pt x="9224" y="32707"/>
                    <a:pt x="6843" y="32607"/>
                  </a:cubicBezTo>
                  <a:cubicBezTo>
                    <a:pt x="6292" y="32582"/>
                    <a:pt x="5966" y="32331"/>
                    <a:pt x="5815" y="31805"/>
                  </a:cubicBezTo>
                  <a:cubicBezTo>
                    <a:pt x="5615" y="31103"/>
                    <a:pt x="6191" y="30602"/>
                    <a:pt x="6041" y="29950"/>
                  </a:cubicBezTo>
                  <a:cubicBezTo>
                    <a:pt x="5941" y="29574"/>
                    <a:pt x="5690" y="29273"/>
                    <a:pt x="5464" y="28973"/>
                  </a:cubicBezTo>
                  <a:cubicBezTo>
                    <a:pt x="5239" y="28672"/>
                    <a:pt x="5013" y="28371"/>
                    <a:pt x="4963" y="27995"/>
                  </a:cubicBezTo>
                  <a:cubicBezTo>
                    <a:pt x="4863" y="27369"/>
                    <a:pt x="5239" y="26792"/>
                    <a:pt x="5314" y="26191"/>
                  </a:cubicBezTo>
                  <a:cubicBezTo>
                    <a:pt x="5364" y="25740"/>
                    <a:pt x="5239" y="25288"/>
                    <a:pt x="5139" y="24862"/>
                  </a:cubicBezTo>
                  <a:cubicBezTo>
                    <a:pt x="4161" y="21253"/>
                    <a:pt x="2482" y="17920"/>
                    <a:pt x="1530" y="14286"/>
                  </a:cubicBezTo>
                  <a:cubicBezTo>
                    <a:pt x="903" y="11805"/>
                    <a:pt x="1" y="7920"/>
                    <a:pt x="2031" y="5865"/>
                  </a:cubicBezTo>
                  <a:cubicBezTo>
                    <a:pt x="2231" y="5664"/>
                    <a:pt x="2582" y="5338"/>
                    <a:pt x="2883" y="526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0" name="Google Shape;473;p51"/>
            <p:cNvSpPr/>
            <p:nvPr/>
          </p:nvSpPr>
          <p:spPr>
            <a:xfrm>
              <a:off x="3567200" y="2752525"/>
              <a:ext cx="406650" cy="625350"/>
            </a:xfrm>
            <a:custGeom>
              <a:avLst/>
              <a:gdLst/>
              <a:ahLst/>
              <a:cxnLst/>
              <a:rect l="l" t="t" r="r" b="b"/>
              <a:pathLst>
                <a:path w="16266" h="25014" extrusionOk="0">
                  <a:moveTo>
                    <a:pt x="10978" y="2833"/>
                  </a:moveTo>
                  <a:cubicBezTo>
                    <a:pt x="8697" y="10001"/>
                    <a:pt x="8496" y="13560"/>
                    <a:pt x="6291" y="16392"/>
                  </a:cubicBezTo>
                  <a:cubicBezTo>
                    <a:pt x="6115" y="16593"/>
                    <a:pt x="0" y="23134"/>
                    <a:pt x="0" y="23134"/>
                  </a:cubicBezTo>
                  <a:cubicBezTo>
                    <a:pt x="0" y="23134"/>
                    <a:pt x="827" y="24638"/>
                    <a:pt x="2958" y="25014"/>
                  </a:cubicBezTo>
                  <a:cubicBezTo>
                    <a:pt x="6366" y="23560"/>
                    <a:pt x="10251" y="18197"/>
                    <a:pt x="11278" y="17019"/>
                  </a:cubicBezTo>
                  <a:cubicBezTo>
                    <a:pt x="11880" y="16367"/>
                    <a:pt x="15238" y="10176"/>
                    <a:pt x="15765" y="7044"/>
                  </a:cubicBezTo>
                  <a:cubicBezTo>
                    <a:pt x="16266" y="3886"/>
                    <a:pt x="11905" y="1"/>
                    <a:pt x="10978" y="283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1" name="Google Shape;474;p51"/>
            <p:cNvSpPr/>
            <p:nvPr/>
          </p:nvSpPr>
          <p:spPr>
            <a:xfrm>
              <a:off x="3483225" y="2283225"/>
              <a:ext cx="456800" cy="264450"/>
            </a:xfrm>
            <a:custGeom>
              <a:avLst/>
              <a:gdLst/>
              <a:ahLst/>
              <a:cxnLst/>
              <a:rect l="l" t="t" r="r" b="b"/>
              <a:pathLst>
                <a:path w="18272" h="10578" extrusionOk="0">
                  <a:moveTo>
                    <a:pt x="17871" y="3660"/>
                  </a:moveTo>
                  <a:lnTo>
                    <a:pt x="11530" y="1"/>
                  </a:lnTo>
                  <a:lnTo>
                    <a:pt x="828" y="6191"/>
                  </a:lnTo>
                  <a:lnTo>
                    <a:pt x="1" y="6292"/>
                  </a:lnTo>
                  <a:lnTo>
                    <a:pt x="1" y="6517"/>
                  </a:lnTo>
                  <a:cubicBezTo>
                    <a:pt x="1" y="6592"/>
                    <a:pt x="26" y="6668"/>
                    <a:pt x="126" y="6718"/>
                  </a:cubicBezTo>
                  <a:lnTo>
                    <a:pt x="6567" y="10452"/>
                  </a:lnTo>
                  <a:cubicBezTo>
                    <a:pt x="6768" y="10577"/>
                    <a:pt x="7119" y="10552"/>
                    <a:pt x="7344" y="10427"/>
                  </a:cubicBezTo>
                  <a:lnTo>
                    <a:pt x="18071" y="4237"/>
                  </a:lnTo>
                  <a:cubicBezTo>
                    <a:pt x="18196" y="4161"/>
                    <a:pt x="18272" y="4036"/>
                    <a:pt x="18246" y="3961"/>
                  </a:cubicBezTo>
                  <a:lnTo>
                    <a:pt x="18246" y="361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2" name="Google Shape;475;p51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3" name="Google Shape;476;p51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4" name="Google Shape;477;p51"/>
            <p:cNvSpPr/>
            <p:nvPr/>
          </p:nvSpPr>
          <p:spPr>
            <a:xfrm>
              <a:off x="3580975" y="2332725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60" y="1805"/>
                  </a:moveTo>
                  <a:lnTo>
                    <a:pt x="3133" y="7846"/>
                  </a:lnTo>
                  <a:lnTo>
                    <a:pt x="1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5" name="Google Shape;478;p51"/>
            <p:cNvSpPr/>
            <p:nvPr/>
          </p:nvSpPr>
          <p:spPr>
            <a:xfrm>
              <a:off x="3626725" y="2346525"/>
              <a:ext cx="110925" cy="63925"/>
            </a:xfrm>
            <a:custGeom>
              <a:avLst/>
              <a:gdLst/>
              <a:ahLst/>
              <a:cxnLst/>
              <a:rect l="l" t="t" r="r" b="b"/>
              <a:pathLst>
                <a:path w="4437" h="2557" extrusionOk="0">
                  <a:moveTo>
                    <a:pt x="4286" y="1028"/>
                  </a:moveTo>
                  <a:lnTo>
                    <a:pt x="1805" y="2456"/>
                  </a:lnTo>
                  <a:cubicBezTo>
                    <a:pt x="1654" y="2532"/>
                    <a:pt x="1454" y="2557"/>
                    <a:pt x="1328" y="2482"/>
                  </a:cubicBezTo>
                  <a:lnTo>
                    <a:pt x="125" y="1805"/>
                  </a:lnTo>
                  <a:cubicBezTo>
                    <a:pt x="0" y="1730"/>
                    <a:pt x="25" y="1604"/>
                    <a:pt x="151" y="1529"/>
                  </a:cubicBezTo>
                  <a:lnTo>
                    <a:pt x="2657" y="75"/>
                  </a:lnTo>
                  <a:cubicBezTo>
                    <a:pt x="2782" y="0"/>
                    <a:pt x="3008" y="0"/>
                    <a:pt x="3133" y="50"/>
                  </a:cubicBezTo>
                  <a:lnTo>
                    <a:pt x="4311" y="752"/>
                  </a:lnTo>
                  <a:cubicBezTo>
                    <a:pt x="4436" y="827"/>
                    <a:pt x="4436" y="953"/>
                    <a:pt x="4286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6" name="Google Shape;479;p51"/>
            <p:cNvSpPr/>
            <p:nvPr/>
          </p:nvSpPr>
          <p:spPr>
            <a:xfrm>
              <a:off x="3169950" y="2040750"/>
              <a:ext cx="442375" cy="429850"/>
            </a:xfrm>
            <a:custGeom>
              <a:avLst/>
              <a:gdLst/>
              <a:ahLst/>
              <a:cxnLst/>
              <a:rect l="l" t="t" r="r" b="b"/>
              <a:pathLst>
                <a:path w="17695" h="17194" extrusionOk="0">
                  <a:moveTo>
                    <a:pt x="3810" y="953"/>
                  </a:moveTo>
                  <a:cubicBezTo>
                    <a:pt x="6692" y="2357"/>
                    <a:pt x="6943" y="10778"/>
                    <a:pt x="9148" y="12883"/>
                  </a:cubicBezTo>
                  <a:cubicBezTo>
                    <a:pt x="10376" y="14061"/>
                    <a:pt x="15339" y="13134"/>
                    <a:pt x="17043" y="13159"/>
                  </a:cubicBezTo>
                  <a:cubicBezTo>
                    <a:pt x="17695" y="14637"/>
                    <a:pt x="16792" y="16442"/>
                    <a:pt x="16792" y="16442"/>
                  </a:cubicBezTo>
                  <a:cubicBezTo>
                    <a:pt x="7344" y="16918"/>
                    <a:pt x="6216" y="17194"/>
                    <a:pt x="3810" y="12607"/>
                  </a:cubicBezTo>
                  <a:cubicBezTo>
                    <a:pt x="1930" y="9023"/>
                    <a:pt x="0" y="1"/>
                    <a:pt x="3810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7" name="Google Shape;480;p51"/>
            <p:cNvSpPr/>
            <p:nvPr/>
          </p:nvSpPr>
          <p:spPr>
            <a:xfrm>
              <a:off x="3453775" y="1955550"/>
              <a:ext cx="303300" cy="409800"/>
            </a:xfrm>
            <a:custGeom>
              <a:avLst/>
              <a:gdLst/>
              <a:ahLst/>
              <a:cxnLst/>
              <a:rect l="l" t="t" r="r" b="b"/>
              <a:pathLst>
                <a:path w="12132" h="16392" extrusionOk="0">
                  <a:moveTo>
                    <a:pt x="11480" y="14161"/>
                  </a:moveTo>
                  <a:cubicBezTo>
                    <a:pt x="8948" y="12907"/>
                    <a:pt x="8397" y="11905"/>
                    <a:pt x="7169" y="10827"/>
                  </a:cubicBezTo>
                  <a:cubicBezTo>
                    <a:pt x="4963" y="8897"/>
                    <a:pt x="4111" y="1253"/>
                    <a:pt x="2282" y="276"/>
                  </a:cubicBezTo>
                  <a:cubicBezTo>
                    <a:pt x="1079" y="0"/>
                    <a:pt x="452" y="577"/>
                    <a:pt x="201" y="1579"/>
                  </a:cubicBezTo>
                  <a:cubicBezTo>
                    <a:pt x="151" y="1780"/>
                    <a:pt x="126" y="2005"/>
                    <a:pt x="101" y="2256"/>
                  </a:cubicBezTo>
                  <a:cubicBezTo>
                    <a:pt x="1" y="3509"/>
                    <a:pt x="327" y="5188"/>
                    <a:pt x="853" y="6767"/>
                  </a:cubicBezTo>
                  <a:cubicBezTo>
                    <a:pt x="1279" y="8095"/>
                    <a:pt x="1855" y="9374"/>
                    <a:pt x="2457" y="10276"/>
                  </a:cubicBezTo>
                  <a:cubicBezTo>
                    <a:pt x="2958" y="11028"/>
                    <a:pt x="3409" y="11704"/>
                    <a:pt x="3911" y="12306"/>
                  </a:cubicBezTo>
                  <a:cubicBezTo>
                    <a:pt x="5164" y="13810"/>
                    <a:pt x="6768" y="15038"/>
                    <a:pt x="10327" y="16391"/>
                  </a:cubicBezTo>
                  <a:cubicBezTo>
                    <a:pt x="10327" y="16391"/>
                    <a:pt x="12131" y="15539"/>
                    <a:pt x="11480" y="14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8" name="Google Shape;481;p51"/>
            <p:cNvSpPr/>
            <p:nvPr/>
          </p:nvSpPr>
          <p:spPr>
            <a:xfrm>
              <a:off x="3706925" y="2317700"/>
              <a:ext cx="142875" cy="124075"/>
            </a:xfrm>
            <a:custGeom>
              <a:avLst/>
              <a:gdLst/>
              <a:ahLst/>
              <a:cxnLst/>
              <a:rect l="l" t="t" r="r" b="b"/>
              <a:pathLst>
                <a:path w="5715" h="4963" extrusionOk="0">
                  <a:moveTo>
                    <a:pt x="326" y="1629"/>
                  </a:moveTo>
                  <a:cubicBezTo>
                    <a:pt x="376" y="1780"/>
                    <a:pt x="877" y="2331"/>
                    <a:pt x="1303" y="2807"/>
                  </a:cubicBezTo>
                  <a:cubicBezTo>
                    <a:pt x="1755" y="3309"/>
                    <a:pt x="2431" y="4161"/>
                    <a:pt x="2657" y="3960"/>
                  </a:cubicBezTo>
                  <a:cubicBezTo>
                    <a:pt x="2882" y="3760"/>
                    <a:pt x="2456" y="2908"/>
                    <a:pt x="2456" y="2908"/>
                  </a:cubicBezTo>
                  <a:cubicBezTo>
                    <a:pt x="2456" y="2908"/>
                    <a:pt x="3760" y="4136"/>
                    <a:pt x="3985" y="4537"/>
                  </a:cubicBezTo>
                  <a:cubicBezTo>
                    <a:pt x="4211" y="4963"/>
                    <a:pt x="4085" y="3760"/>
                    <a:pt x="3760" y="3208"/>
                  </a:cubicBezTo>
                  <a:cubicBezTo>
                    <a:pt x="4587" y="4487"/>
                    <a:pt x="4787" y="4762"/>
                    <a:pt x="4837" y="4437"/>
                  </a:cubicBezTo>
                  <a:cubicBezTo>
                    <a:pt x="4912" y="4136"/>
                    <a:pt x="4211" y="2431"/>
                    <a:pt x="4311" y="2582"/>
                  </a:cubicBezTo>
                  <a:cubicBezTo>
                    <a:pt x="5263" y="4036"/>
                    <a:pt x="5639" y="4236"/>
                    <a:pt x="5539" y="3559"/>
                  </a:cubicBezTo>
                  <a:cubicBezTo>
                    <a:pt x="5439" y="2908"/>
                    <a:pt x="4511" y="1780"/>
                    <a:pt x="3935" y="1454"/>
                  </a:cubicBezTo>
                  <a:cubicBezTo>
                    <a:pt x="5614" y="2532"/>
                    <a:pt x="5714" y="2431"/>
                    <a:pt x="5313" y="1930"/>
                  </a:cubicBezTo>
                  <a:cubicBezTo>
                    <a:pt x="4887" y="1454"/>
                    <a:pt x="3359" y="276"/>
                    <a:pt x="1303" y="0"/>
                  </a:cubicBezTo>
                  <a:cubicBezTo>
                    <a:pt x="0" y="1228"/>
                    <a:pt x="326" y="1629"/>
                    <a:pt x="326" y="1629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69" name="Google Shape;482;p51"/>
            <p:cNvSpPr/>
            <p:nvPr/>
          </p:nvSpPr>
          <p:spPr>
            <a:xfrm>
              <a:off x="3575975" y="2368450"/>
              <a:ext cx="183600" cy="92750"/>
            </a:xfrm>
            <a:custGeom>
              <a:avLst/>
              <a:gdLst/>
              <a:ahLst/>
              <a:cxnLst/>
              <a:rect l="l" t="t" r="r" b="b"/>
              <a:pathLst>
                <a:path w="7344" h="3710" extrusionOk="0">
                  <a:moveTo>
                    <a:pt x="6667" y="2231"/>
                  </a:moveTo>
                  <a:cubicBezTo>
                    <a:pt x="6115" y="1404"/>
                    <a:pt x="5338" y="452"/>
                    <a:pt x="4361" y="176"/>
                  </a:cubicBezTo>
                  <a:cubicBezTo>
                    <a:pt x="3659" y="0"/>
                    <a:pt x="2932" y="126"/>
                    <a:pt x="2231" y="351"/>
                  </a:cubicBezTo>
                  <a:cubicBezTo>
                    <a:pt x="1704" y="527"/>
                    <a:pt x="902" y="602"/>
                    <a:pt x="376" y="853"/>
                  </a:cubicBezTo>
                  <a:cubicBezTo>
                    <a:pt x="125" y="1479"/>
                    <a:pt x="0" y="2056"/>
                    <a:pt x="0" y="2607"/>
                  </a:cubicBezTo>
                  <a:cubicBezTo>
                    <a:pt x="100" y="2657"/>
                    <a:pt x="226" y="2682"/>
                    <a:pt x="376" y="2707"/>
                  </a:cubicBezTo>
                  <a:cubicBezTo>
                    <a:pt x="927" y="2757"/>
                    <a:pt x="1529" y="2958"/>
                    <a:pt x="2105" y="2958"/>
                  </a:cubicBezTo>
                  <a:cubicBezTo>
                    <a:pt x="2481" y="2933"/>
                    <a:pt x="3108" y="3058"/>
                    <a:pt x="3459" y="2958"/>
                  </a:cubicBezTo>
                  <a:cubicBezTo>
                    <a:pt x="3308" y="3008"/>
                    <a:pt x="3158" y="3058"/>
                    <a:pt x="3133" y="3209"/>
                  </a:cubicBezTo>
                  <a:cubicBezTo>
                    <a:pt x="3108" y="3334"/>
                    <a:pt x="3208" y="3459"/>
                    <a:pt x="3333" y="3484"/>
                  </a:cubicBezTo>
                  <a:cubicBezTo>
                    <a:pt x="4186" y="3710"/>
                    <a:pt x="4937" y="2682"/>
                    <a:pt x="5439" y="2206"/>
                  </a:cubicBezTo>
                  <a:cubicBezTo>
                    <a:pt x="5389" y="2256"/>
                    <a:pt x="7343" y="3309"/>
                    <a:pt x="6667" y="2231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0" name="Google Shape;483;p51"/>
            <p:cNvSpPr/>
            <p:nvPr/>
          </p:nvSpPr>
          <p:spPr>
            <a:xfrm>
              <a:off x="3403025" y="1729975"/>
              <a:ext cx="146650" cy="272575"/>
            </a:xfrm>
            <a:custGeom>
              <a:avLst/>
              <a:gdLst/>
              <a:ahLst/>
              <a:cxnLst/>
              <a:rect l="l" t="t" r="r" b="b"/>
              <a:pathLst>
                <a:path w="5866" h="10903" extrusionOk="0">
                  <a:moveTo>
                    <a:pt x="4687" y="903"/>
                  </a:moveTo>
                  <a:cubicBezTo>
                    <a:pt x="4687" y="928"/>
                    <a:pt x="4713" y="928"/>
                    <a:pt x="4713" y="953"/>
                  </a:cubicBezTo>
                  <a:cubicBezTo>
                    <a:pt x="5063" y="1529"/>
                    <a:pt x="5114" y="2256"/>
                    <a:pt x="5063" y="2933"/>
                  </a:cubicBezTo>
                  <a:cubicBezTo>
                    <a:pt x="4988" y="4161"/>
                    <a:pt x="4161" y="5665"/>
                    <a:pt x="4738" y="6868"/>
                  </a:cubicBezTo>
                  <a:cubicBezTo>
                    <a:pt x="4988" y="7369"/>
                    <a:pt x="5489" y="7720"/>
                    <a:pt x="5665" y="8271"/>
                  </a:cubicBezTo>
                  <a:cubicBezTo>
                    <a:pt x="5865" y="9023"/>
                    <a:pt x="5339" y="9775"/>
                    <a:pt x="4687" y="10201"/>
                  </a:cubicBezTo>
                  <a:cubicBezTo>
                    <a:pt x="3860" y="10727"/>
                    <a:pt x="2833" y="10903"/>
                    <a:pt x="1905" y="10602"/>
                  </a:cubicBezTo>
                  <a:cubicBezTo>
                    <a:pt x="1003" y="10301"/>
                    <a:pt x="251" y="9449"/>
                    <a:pt x="151" y="8497"/>
                  </a:cubicBezTo>
                  <a:cubicBezTo>
                    <a:pt x="1" y="7344"/>
                    <a:pt x="728" y="6266"/>
                    <a:pt x="1379" y="5289"/>
                  </a:cubicBezTo>
                  <a:cubicBezTo>
                    <a:pt x="1755" y="4737"/>
                    <a:pt x="2256" y="3985"/>
                    <a:pt x="2307" y="3309"/>
                  </a:cubicBezTo>
                  <a:cubicBezTo>
                    <a:pt x="2357" y="2657"/>
                    <a:pt x="2006" y="2106"/>
                    <a:pt x="2131" y="1404"/>
                  </a:cubicBezTo>
                  <a:cubicBezTo>
                    <a:pt x="2231" y="928"/>
                    <a:pt x="2507" y="452"/>
                    <a:pt x="2983" y="251"/>
                  </a:cubicBezTo>
                  <a:cubicBezTo>
                    <a:pt x="3585" y="1"/>
                    <a:pt x="4312" y="351"/>
                    <a:pt x="4687" y="903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1" name="Google Shape;484;p51"/>
            <p:cNvSpPr/>
            <p:nvPr/>
          </p:nvSpPr>
          <p:spPr>
            <a:xfrm>
              <a:off x="3322200" y="1887875"/>
              <a:ext cx="131600" cy="177975"/>
            </a:xfrm>
            <a:custGeom>
              <a:avLst/>
              <a:gdLst/>
              <a:ahLst/>
              <a:cxnLst/>
              <a:rect l="l" t="t" r="r" b="b"/>
              <a:pathLst>
                <a:path w="5264" h="7119" extrusionOk="0">
                  <a:moveTo>
                    <a:pt x="1028" y="0"/>
                  </a:moveTo>
                  <a:cubicBezTo>
                    <a:pt x="1028" y="0"/>
                    <a:pt x="1780" y="2632"/>
                    <a:pt x="51" y="3735"/>
                  </a:cubicBezTo>
                  <a:cubicBezTo>
                    <a:pt x="1" y="4386"/>
                    <a:pt x="1830" y="7118"/>
                    <a:pt x="3660" y="6642"/>
                  </a:cubicBezTo>
                  <a:cubicBezTo>
                    <a:pt x="4712" y="6366"/>
                    <a:pt x="5264" y="4863"/>
                    <a:pt x="5264" y="4863"/>
                  </a:cubicBezTo>
                  <a:cubicBezTo>
                    <a:pt x="5164" y="3910"/>
                    <a:pt x="4612" y="1905"/>
                    <a:pt x="4612" y="1905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2" name="Google Shape;485;p51"/>
            <p:cNvSpPr/>
            <p:nvPr/>
          </p:nvSpPr>
          <p:spPr>
            <a:xfrm>
              <a:off x="3318450" y="1686750"/>
              <a:ext cx="195500" cy="280100"/>
            </a:xfrm>
            <a:custGeom>
              <a:avLst/>
              <a:gdLst/>
              <a:ahLst/>
              <a:cxnLst/>
              <a:rect l="l" t="t" r="r" b="b"/>
              <a:pathLst>
                <a:path w="7820" h="11204" extrusionOk="0">
                  <a:moveTo>
                    <a:pt x="7344" y="2682"/>
                  </a:moveTo>
                  <a:cubicBezTo>
                    <a:pt x="7344" y="2682"/>
                    <a:pt x="7820" y="4361"/>
                    <a:pt x="7644" y="5664"/>
                  </a:cubicBezTo>
                  <a:cubicBezTo>
                    <a:pt x="7469" y="6968"/>
                    <a:pt x="7344" y="9549"/>
                    <a:pt x="6191" y="10376"/>
                  </a:cubicBezTo>
                  <a:cubicBezTo>
                    <a:pt x="5038" y="11203"/>
                    <a:pt x="3409" y="10226"/>
                    <a:pt x="2306" y="9298"/>
                  </a:cubicBezTo>
                  <a:cubicBezTo>
                    <a:pt x="1228" y="8371"/>
                    <a:pt x="50" y="6667"/>
                    <a:pt x="25" y="4612"/>
                  </a:cubicBezTo>
                  <a:cubicBezTo>
                    <a:pt x="0" y="2532"/>
                    <a:pt x="827" y="0"/>
                    <a:pt x="3810" y="125"/>
                  </a:cubicBezTo>
                  <a:cubicBezTo>
                    <a:pt x="6792" y="251"/>
                    <a:pt x="7344" y="2682"/>
                    <a:pt x="7344" y="2682"/>
                  </a:cubicBezTo>
                  <a:close/>
                </a:path>
              </a:pathLst>
            </a:custGeom>
            <a:solidFill>
              <a:srgbClr val="9E8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3" name="Google Shape;486;p51"/>
            <p:cNvSpPr/>
            <p:nvPr/>
          </p:nvSpPr>
          <p:spPr>
            <a:xfrm>
              <a:off x="3238250" y="1676100"/>
              <a:ext cx="231225" cy="354025"/>
            </a:xfrm>
            <a:custGeom>
              <a:avLst/>
              <a:gdLst/>
              <a:ahLst/>
              <a:cxnLst/>
              <a:rect l="l" t="t" r="r" b="b"/>
              <a:pathLst>
                <a:path w="9249" h="14161" extrusionOk="0">
                  <a:moveTo>
                    <a:pt x="8471" y="1855"/>
                  </a:moveTo>
                  <a:cubicBezTo>
                    <a:pt x="9248" y="2807"/>
                    <a:pt x="8872" y="3960"/>
                    <a:pt x="7920" y="4662"/>
                  </a:cubicBezTo>
                  <a:cubicBezTo>
                    <a:pt x="7469" y="4988"/>
                    <a:pt x="6918" y="5188"/>
                    <a:pt x="6466" y="5539"/>
                  </a:cubicBezTo>
                  <a:cubicBezTo>
                    <a:pt x="6015" y="5865"/>
                    <a:pt x="5639" y="6391"/>
                    <a:pt x="5715" y="6968"/>
                  </a:cubicBezTo>
                  <a:cubicBezTo>
                    <a:pt x="5790" y="7469"/>
                    <a:pt x="6241" y="7920"/>
                    <a:pt x="6116" y="8421"/>
                  </a:cubicBezTo>
                  <a:cubicBezTo>
                    <a:pt x="6015" y="8847"/>
                    <a:pt x="5564" y="9098"/>
                    <a:pt x="5489" y="9499"/>
                  </a:cubicBezTo>
                  <a:cubicBezTo>
                    <a:pt x="5389" y="9925"/>
                    <a:pt x="5715" y="10301"/>
                    <a:pt x="5915" y="10677"/>
                  </a:cubicBezTo>
                  <a:cubicBezTo>
                    <a:pt x="6266" y="11303"/>
                    <a:pt x="6266" y="12080"/>
                    <a:pt x="5965" y="12707"/>
                  </a:cubicBezTo>
                  <a:cubicBezTo>
                    <a:pt x="5263" y="14161"/>
                    <a:pt x="3484" y="14060"/>
                    <a:pt x="2231" y="13459"/>
                  </a:cubicBezTo>
                  <a:cubicBezTo>
                    <a:pt x="902" y="12832"/>
                    <a:pt x="0" y="11328"/>
                    <a:pt x="401" y="9850"/>
                  </a:cubicBezTo>
                  <a:cubicBezTo>
                    <a:pt x="602" y="9073"/>
                    <a:pt x="1128" y="8421"/>
                    <a:pt x="1379" y="7644"/>
                  </a:cubicBezTo>
                  <a:cubicBezTo>
                    <a:pt x="1730" y="6692"/>
                    <a:pt x="1629" y="5639"/>
                    <a:pt x="1679" y="4612"/>
                  </a:cubicBezTo>
                  <a:cubicBezTo>
                    <a:pt x="1805" y="2657"/>
                    <a:pt x="3258" y="501"/>
                    <a:pt x="5314" y="201"/>
                  </a:cubicBezTo>
                  <a:cubicBezTo>
                    <a:pt x="6642" y="0"/>
                    <a:pt x="7669" y="877"/>
                    <a:pt x="8471" y="1855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4" name="Google Shape;487;p51"/>
            <p:cNvSpPr/>
            <p:nvPr/>
          </p:nvSpPr>
          <p:spPr>
            <a:xfrm>
              <a:off x="3400525" y="1664800"/>
              <a:ext cx="138500" cy="157925"/>
            </a:xfrm>
            <a:custGeom>
              <a:avLst/>
              <a:gdLst/>
              <a:ahLst/>
              <a:cxnLst/>
              <a:rect l="l" t="t" r="r" b="b"/>
              <a:pathLst>
                <a:path w="5540" h="6317" extrusionOk="0">
                  <a:moveTo>
                    <a:pt x="3008" y="1154"/>
                  </a:moveTo>
                  <a:cubicBezTo>
                    <a:pt x="2983" y="1154"/>
                    <a:pt x="2983" y="1129"/>
                    <a:pt x="2983" y="1129"/>
                  </a:cubicBezTo>
                  <a:cubicBezTo>
                    <a:pt x="2407" y="753"/>
                    <a:pt x="26" y="1"/>
                    <a:pt x="26" y="1229"/>
                  </a:cubicBezTo>
                  <a:cubicBezTo>
                    <a:pt x="0" y="2432"/>
                    <a:pt x="1780" y="3635"/>
                    <a:pt x="2707" y="4161"/>
                  </a:cubicBezTo>
                  <a:cubicBezTo>
                    <a:pt x="3133" y="4412"/>
                    <a:pt x="3559" y="4587"/>
                    <a:pt x="3935" y="4888"/>
                  </a:cubicBezTo>
                  <a:cubicBezTo>
                    <a:pt x="4412" y="5264"/>
                    <a:pt x="4462" y="5991"/>
                    <a:pt x="4888" y="6317"/>
                  </a:cubicBezTo>
                  <a:cubicBezTo>
                    <a:pt x="5539" y="5690"/>
                    <a:pt x="5389" y="4136"/>
                    <a:pt x="5113" y="3359"/>
                  </a:cubicBezTo>
                  <a:cubicBezTo>
                    <a:pt x="4762" y="2332"/>
                    <a:pt x="3860" y="1730"/>
                    <a:pt x="3008" y="1154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5" name="Google Shape;488;p51"/>
            <p:cNvSpPr/>
            <p:nvPr/>
          </p:nvSpPr>
          <p:spPr>
            <a:xfrm>
              <a:off x="3666825" y="2171075"/>
              <a:ext cx="367825" cy="364075"/>
            </a:xfrm>
            <a:custGeom>
              <a:avLst/>
              <a:gdLst/>
              <a:ahLst/>
              <a:cxnLst/>
              <a:rect l="l" t="t" r="r" b="b"/>
              <a:pathLst>
                <a:path w="14713" h="14563" extrusionOk="0">
                  <a:moveTo>
                    <a:pt x="10727" y="8372"/>
                  </a:moveTo>
                  <a:lnTo>
                    <a:pt x="0" y="14562"/>
                  </a:lnTo>
                  <a:lnTo>
                    <a:pt x="3810" y="6592"/>
                  </a:lnTo>
                  <a:cubicBezTo>
                    <a:pt x="3935" y="6342"/>
                    <a:pt x="4186" y="6041"/>
                    <a:pt x="4386" y="5916"/>
                  </a:cubicBezTo>
                  <a:lnTo>
                    <a:pt x="14461" y="101"/>
                  </a:lnTo>
                  <a:cubicBezTo>
                    <a:pt x="14662" y="1"/>
                    <a:pt x="14712" y="101"/>
                    <a:pt x="14587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6" name="Google Shape;489;p51"/>
            <p:cNvSpPr/>
            <p:nvPr/>
          </p:nvSpPr>
          <p:spPr>
            <a:xfrm>
              <a:off x="2463800" y="2917950"/>
              <a:ext cx="144150" cy="42000"/>
            </a:xfrm>
            <a:custGeom>
              <a:avLst/>
              <a:gdLst/>
              <a:ahLst/>
              <a:cxnLst/>
              <a:rect l="l" t="t" r="r" b="b"/>
              <a:pathLst>
                <a:path w="5766" h="1680" extrusionOk="0">
                  <a:moveTo>
                    <a:pt x="5765" y="1680"/>
                  </a:moveTo>
                  <a:lnTo>
                    <a:pt x="5765" y="1078"/>
                  </a:lnTo>
                  <a:cubicBezTo>
                    <a:pt x="5765" y="1078"/>
                    <a:pt x="4211" y="51"/>
                    <a:pt x="2582" y="26"/>
                  </a:cubicBezTo>
                  <a:cubicBezTo>
                    <a:pt x="953" y="1"/>
                    <a:pt x="201" y="377"/>
                    <a:pt x="126" y="577"/>
                  </a:cubicBezTo>
                  <a:cubicBezTo>
                    <a:pt x="76" y="752"/>
                    <a:pt x="1" y="1329"/>
                    <a:pt x="1" y="1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7" name="Google Shape;490;p51"/>
            <p:cNvSpPr/>
            <p:nvPr/>
          </p:nvSpPr>
          <p:spPr>
            <a:xfrm>
              <a:off x="3438750" y="1953650"/>
              <a:ext cx="30100" cy="41400"/>
            </a:xfrm>
            <a:custGeom>
              <a:avLst/>
              <a:gdLst/>
              <a:ahLst/>
              <a:cxnLst/>
              <a:rect l="l" t="t" r="r" b="b"/>
              <a:pathLst>
                <a:path w="1204" h="1656" extrusionOk="0">
                  <a:moveTo>
                    <a:pt x="151" y="1"/>
                  </a:moveTo>
                  <a:cubicBezTo>
                    <a:pt x="151" y="1"/>
                    <a:pt x="0" y="1079"/>
                    <a:pt x="50" y="1254"/>
                  </a:cubicBezTo>
                  <a:cubicBezTo>
                    <a:pt x="126" y="1430"/>
                    <a:pt x="476" y="1655"/>
                    <a:pt x="476" y="1655"/>
                  </a:cubicBezTo>
                  <a:lnTo>
                    <a:pt x="1203" y="1655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8" name="Google Shape;491;p51"/>
            <p:cNvSpPr/>
            <p:nvPr/>
          </p:nvSpPr>
          <p:spPr>
            <a:xfrm>
              <a:off x="3532725" y="2051400"/>
              <a:ext cx="29475" cy="211800"/>
            </a:xfrm>
            <a:custGeom>
              <a:avLst/>
              <a:gdLst/>
              <a:ahLst/>
              <a:cxnLst/>
              <a:rect l="l" t="t" r="r" b="b"/>
              <a:pathLst>
                <a:path w="1179" h="8472" extrusionOk="0">
                  <a:moveTo>
                    <a:pt x="1129" y="3008"/>
                  </a:moveTo>
                  <a:cubicBezTo>
                    <a:pt x="1078" y="1555"/>
                    <a:pt x="828" y="627"/>
                    <a:pt x="552" y="1"/>
                  </a:cubicBezTo>
                  <a:cubicBezTo>
                    <a:pt x="552" y="176"/>
                    <a:pt x="577" y="352"/>
                    <a:pt x="577" y="527"/>
                  </a:cubicBezTo>
                  <a:cubicBezTo>
                    <a:pt x="652" y="2432"/>
                    <a:pt x="327" y="5239"/>
                    <a:pt x="1" y="7494"/>
                  </a:cubicBezTo>
                  <a:cubicBezTo>
                    <a:pt x="251" y="7845"/>
                    <a:pt x="502" y="8171"/>
                    <a:pt x="753" y="8472"/>
                  </a:cubicBezTo>
                  <a:cubicBezTo>
                    <a:pt x="1003" y="6567"/>
                    <a:pt x="1179" y="4512"/>
                    <a:pt x="1129" y="3008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79" name="Google Shape;492;p51"/>
            <p:cNvSpPr/>
            <p:nvPr/>
          </p:nvSpPr>
          <p:spPr>
            <a:xfrm>
              <a:off x="2889875" y="2349025"/>
              <a:ext cx="43875" cy="235000"/>
            </a:xfrm>
            <a:custGeom>
              <a:avLst/>
              <a:gdLst/>
              <a:ahLst/>
              <a:cxnLst/>
              <a:rect l="l" t="t" r="r" b="b"/>
              <a:pathLst>
                <a:path w="1755" h="9400" extrusionOk="0">
                  <a:moveTo>
                    <a:pt x="1304" y="1"/>
                  </a:moveTo>
                  <a:cubicBezTo>
                    <a:pt x="1304" y="2206"/>
                    <a:pt x="602" y="5790"/>
                    <a:pt x="0" y="8472"/>
                  </a:cubicBezTo>
                  <a:cubicBezTo>
                    <a:pt x="251" y="8798"/>
                    <a:pt x="476" y="9123"/>
                    <a:pt x="702" y="9399"/>
                  </a:cubicBezTo>
                  <a:cubicBezTo>
                    <a:pt x="1228" y="6818"/>
                    <a:pt x="1755" y="3810"/>
                    <a:pt x="1705" y="2006"/>
                  </a:cubicBezTo>
                  <a:cubicBezTo>
                    <a:pt x="1654" y="1153"/>
                    <a:pt x="1504" y="502"/>
                    <a:pt x="1304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0" name="Google Shape;493;p51"/>
            <p:cNvSpPr/>
            <p:nvPr/>
          </p:nvSpPr>
          <p:spPr>
            <a:xfrm>
              <a:off x="2894250" y="1685500"/>
              <a:ext cx="68325" cy="224950"/>
            </a:xfrm>
            <a:custGeom>
              <a:avLst/>
              <a:gdLst/>
              <a:ahLst/>
              <a:cxnLst/>
              <a:rect l="l" t="t" r="r" b="b"/>
              <a:pathLst>
                <a:path w="2733" h="8998" extrusionOk="0">
                  <a:moveTo>
                    <a:pt x="2733" y="8998"/>
                  </a:moveTo>
                  <a:lnTo>
                    <a:pt x="1" y="7419"/>
                  </a:lnTo>
                  <a:lnTo>
                    <a:pt x="1" y="0"/>
                  </a:lnTo>
                  <a:lnTo>
                    <a:pt x="2733" y="1579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1" name="Google Shape;494;p51"/>
            <p:cNvSpPr/>
            <p:nvPr/>
          </p:nvSpPr>
          <p:spPr>
            <a:xfrm>
              <a:off x="2787100" y="1553275"/>
              <a:ext cx="67700" cy="295150"/>
            </a:xfrm>
            <a:custGeom>
              <a:avLst/>
              <a:gdLst/>
              <a:ahLst/>
              <a:cxnLst/>
              <a:rect l="l" t="t" r="r" b="b"/>
              <a:pathLst>
                <a:path w="2708" h="11806" extrusionOk="0">
                  <a:moveTo>
                    <a:pt x="2708" y="11805"/>
                  </a:moveTo>
                  <a:lnTo>
                    <a:pt x="1" y="10226"/>
                  </a:lnTo>
                  <a:lnTo>
                    <a:pt x="1" y="1"/>
                  </a:lnTo>
                  <a:lnTo>
                    <a:pt x="2708" y="1580"/>
                  </a:ln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2" name="Google Shape;495;p51"/>
            <p:cNvSpPr/>
            <p:nvPr/>
          </p:nvSpPr>
          <p:spPr>
            <a:xfrm>
              <a:off x="3002025" y="1557050"/>
              <a:ext cx="68325" cy="415425"/>
            </a:xfrm>
            <a:custGeom>
              <a:avLst/>
              <a:gdLst/>
              <a:ahLst/>
              <a:cxnLst/>
              <a:rect l="l" t="t" r="r" b="b"/>
              <a:pathLst>
                <a:path w="2733" h="16617" extrusionOk="0">
                  <a:moveTo>
                    <a:pt x="2732" y="16617"/>
                  </a:moveTo>
                  <a:lnTo>
                    <a:pt x="1" y="15063"/>
                  </a:lnTo>
                  <a:lnTo>
                    <a:pt x="1" y="0"/>
                  </a:lnTo>
                  <a:lnTo>
                    <a:pt x="2732" y="15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3" name="Google Shape;496;p51"/>
            <p:cNvSpPr/>
            <p:nvPr/>
          </p:nvSpPr>
          <p:spPr>
            <a:xfrm>
              <a:off x="3812175" y="1713050"/>
              <a:ext cx="173600" cy="189250"/>
            </a:xfrm>
            <a:custGeom>
              <a:avLst/>
              <a:gdLst/>
              <a:ahLst/>
              <a:cxnLst/>
              <a:rect l="l" t="t" r="r" b="b"/>
              <a:pathLst>
                <a:path w="6944" h="7570" extrusionOk="0">
                  <a:moveTo>
                    <a:pt x="6943" y="2206"/>
                  </a:moveTo>
                  <a:lnTo>
                    <a:pt x="6943" y="2206"/>
                  </a:lnTo>
                  <a:cubicBezTo>
                    <a:pt x="6943" y="1680"/>
                    <a:pt x="6592" y="1179"/>
                    <a:pt x="5916" y="803"/>
                  </a:cubicBezTo>
                  <a:cubicBezTo>
                    <a:pt x="4562" y="1"/>
                    <a:pt x="2357" y="1"/>
                    <a:pt x="1028" y="778"/>
                  </a:cubicBezTo>
                  <a:cubicBezTo>
                    <a:pt x="327" y="1179"/>
                    <a:pt x="1" y="1680"/>
                    <a:pt x="1" y="2206"/>
                  </a:cubicBezTo>
                  <a:lnTo>
                    <a:pt x="1" y="5364"/>
                  </a:lnTo>
                  <a:lnTo>
                    <a:pt x="1" y="5364"/>
                  </a:lnTo>
                  <a:lnTo>
                    <a:pt x="1" y="5364"/>
                  </a:lnTo>
                  <a:cubicBezTo>
                    <a:pt x="1" y="5866"/>
                    <a:pt x="352" y="6392"/>
                    <a:pt x="1028" y="6768"/>
                  </a:cubicBezTo>
                  <a:cubicBezTo>
                    <a:pt x="2382" y="7570"/>
                    <a:pt x="4587" y="7570"/>
                    <a:pt x="5941" y="6793"/>
                  </a:cubicBezTo>
                  <a:cubicBezTo>
                    <a:pt x="6617" y="6392"/>
                    <a:pt x="6943" y="5891"/>
                    <a:pt x="6943" y="5364"/>
                  </a:cubicBezTo>
                  <a:lnTo>
                    <a:pt x="6943" y="536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4" name="Google Shape;497;p51"/>
            <p:cNvSpPr/>
            <p:nvPr/>
          </p:nvSpPr>
          <p:spPr>
            <a:xfrm>
              <a:off x="3684350" y="1236250"/>
              <a:ext cx="418575" cy="562675"/>
            </a:xfrm>
            <a:custGeom>
              <a:avLst/>
              <a:gdLst/>
              <a:ahLst/>
              <a:cxnLst/>
              <a:rect l="l" t="t" r="r" b="b"/>
              <a:pathLst>
                <a:path w="16743" h="22507" extrusionOk="0">
                  <a:moveTo>
                    <a:pt x="14813" y="14236"/>
                  </a:moveTo>
                  <a:cubicBezTo>
                    <a:pt x="15264" y="13509"/>
                    <a:pt x="15715" y="12757"/>
                    <a:pt x="15991" y="11930"/>
                  </a:cubicBezTo>
                  <a:cubicBezTo>
                    <a:pt x="16392" y="10727"/>
                    <a:pt x="16643" y="9474"/>
                    <a:pt x="16693" y="8221"/>
                  </a:cubicBezTo>
                  <a:cubicBezTo>
                    <a:pt x="16743" y="5790"/>
                    <a:pt x="15866" y="3358"/>
                    <a:pt x="13610" y="1805"/>
                  </a:cubicBezTo>
                  <a:cubicBezTo>
                    <a:pt x="13435" y="1704"/>
                    <a:pt x="13259" y="1604"/>
                    <a:pt x="13059" y="1504"/>
                  </a:cubicBezTo>
                  <a:cubicBezTo>
                    <a:pt x="10978" y="526"/>
                    <a:pt x="6743" y="0"/>
                    <a:pt x="3585" y="2231"/>
                  </a:cubicBezTo>
                  <a:cubicBezTo>
                    <a:pt x="1831" y="2957"/>
                    <a:pt x="1" y="5940"/>
                    <a:pt x="627" y="9248"/>
                  </a:cubicBezTo>
                  <a:cubicBezTo>
                    <a:pt x="1003" y="11278"/>
                    <a:pt x="1755" y="13283"/>
                    <a:pt x="2908" y="15063"/>
                  </a:cubicBezTo>
                  <a:cubicBezTo>
                    <a:pt x="4011" y="16792"/>
                    <a:pt x="4913" y="18371"/>
                    <a:pt x="5239" y="20376"/>
                  </a:cubicBezTo>
                  <a:lnTo>
                    <a:pt x="5264" y="20476"/>
                  </a:lnTo>
                  <a:cubicBezTo>
                    <a:pt x="5189" y="20953"/>
                    <a:pt x="5515" y="21454"/>
                    <a:pt x="6242" y="21830"/>
                  </a:cubicBezTo>
                  <a:cubicBezTo>
                    <a:pt x="7545" y="22481"/>
                    <a:pt x="9675" y="22506"/>
                    <a:pt x="10978" y="21830"/>
                  </a:cubicBezTo>
                  <a:cubicBezTo>
                    <a:pt x="11680" y="21454"/>
                    <a:pt x="12006" y="20953"/>
                    <a:pt x="11931" y="20451"/>
                  </a:cubicBezTo>
                  <a:cubicBezTo>
                    <a:pt x="12257" y="18772"/>
                    <a:pt x="12983" y="17318"/>
                    <a:pt x="13861" y="15815"/>
                  </a:cubicBezTo>
                  <a:cubicBezTo>
                    <a:pt x="14161" y="15263"/>
                    <a:pt x="14487" y="14762"/>
                    <a:pt x="14813" y="14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5" name="Google Shape;498;p51"/>
            <p:cNvSpPr/>
            <p:nvPr/>
          </p:nvSpPr>
          <p:spPr>
            <a:xfrm>
              <a:off x="3829100" y="1415900"/>
              <a:ext cx="147275" cy="347400"/>
            </a:xfrm>
            <a:custGeom>
              <a:avLst/>
              <a:gdLst/>
              <a:ahLst/>
              <a:cxnLst/>
              <a:rect l="l" t="t" r="r" b="b"/>
              <a:pathLst>
                <a:path w="5891" h="13896" extrusionOk="0">
                  <a:moveTo>
                    <a:pt x="278" y="1"/>
                  </a:moveTo>
                  <a:cubicBezTo>
                    <a:pt x="253" y="1"/>
                    <a:pt x="227" y="3"/>
                    <a:pt x="201" y="7"/>
                  </a:cubicBezTo>
                  <a:cubicBezTo>
                    <a:pt x="76" y="57"/>
                    <a:pt x="0" y="208"/>
                    <a:pt x="0" y="333"/>
                  </a:cubicBezTo>
                  <a:lnTo>
                    <a:pt x="1329" y="12614"/>
                  </a:lnTo>
                  <a:cubicBezTo>
                    <a:pt x="1352" y="12774"/>
                    <a:pt x="1479" y="12893"/>
                    <a:pt x="1616" y="12893"/>
                  </a:cubicBezTo>
                  <a:cubicBezTo>
                    <a:pt x="1629" y="12893"/>
                    <a:pt x="1642" y="12891"/>
                    <a:pt x="1655" y="12889"/>
                  </a:cubicBezTo>
                  <a:cubicBezTo>
                    <a:pt x="1830" y="12864"/>
                    <a:pt x="1955" y="12714"/>
                    <a:pt x="1930" y="12564"/>
                  </a:cubicBezTo>
                  <a:lnTo>
                    <a:pt x="752" y="1561"/>
                  </a:lnTo>
                  <a:lnTo>
                    <a:pt x="1529" y="2789"/>
                  </a:lnTo>
                  <a:cubicBezTo>
                    <a:pt x="1580" y="2874"/>
                    <a:pt x="1678" y="2925"/>
                    <a:pt x="1782" y="2925"/>
                  </a:cubicBezTo>
                  <a:cubicBezTo>
                    <a:pt x="1831" y="2925"/>
                    <a:pt x="1882" y="2913"/>
                    <a:pt x="1930" y="2889"/>
                  </a:cubicBezTo>
                  <a:lnTo>
                    <a:pt x="2933" y="2313"/>
                  </a:lnTo>
                  <a:lnTo>
                    <a:pt x="3785" y="4067"/>
                  </a:lnTo>
                  <a:cubicBezTo>
                    <a:pt x="3841" y="4180"/>
                    <a:pt x="3954" y="4236"/>
                    <a:pt x="4070" y="4236"/>
                  </a:cubicBezTo>
                  <a:cubicBezTo>
                    <a:pt x="4109" y="4236"/>
                    <a:pt x="4148" y="4230"/>
                    <a:pt x="4186" y="4218"/>
                  </a:cubicBezTo>
                  <a:lnTo>
                    <a:pt x="5213" y="3817"/>
                  </a:lnTo>
                  <a:lnTo>
                    <a:pt x="3710" y="13541"/>
                  </a:lnTo>
                  <a:cubicBezTo>
                    <a:pt x="3685" y="13691"/>
                    <a:pt x="3785" y="13867"/>
                    <a:pt x="3960" y="13892"/>
                  </a:cubicBezTo>
                  <a:cubicBezTo>
                    <a:pt x="3973" y="13894"/>
                    <a:pt x="3986" y="13895"/>
                    <a:pt x="3999" y="13895"/>
                  </a:cubicBezTo>
                  <a:cubicBezTo>
                    <a:pt x="4140" y="13895"/>
                    <a:pt x="4288" y="13777"/>
                    <a:pt x="4311" y="13616"/>
                  </a:cubicBezTo>
                  <a:lnTo>
                    <a:pt x="5890" y="3391"/>
                  </a:lnTo>
                  <a:cubicBezTo>
                    <a:pt x="5890" y="3290"/>
                    <a:pt x="5865" y="3190"/>
                    <a:pt x="5765" y="3115"/>
                  </a:cubicBezTo>
                  <a:cubicBezTo>
                    <a:pt x="5716" y="3066"/>
                    <a:pt x="5647" y="3039"/>
                    <a:pt x="5577" y="3039"/>
                  </a:cubicBezTo>
                  <a:cubicBezTo>
                    <a:pt x="5538" y="3039"/>
                    <a:pt x="5500" y="3047"/>
                    <a:pt x="5464" y="3065"/>
                  </a:cubicBezTo>
                  <a:lnTo>
                    <a:pt x="4211" y="3566"/>
                  </a:lnTo>
                  <a:lnTo>
                    <a:pt x="3334" y="1761"/>
                  </a:lnTo>
                  <a:cubicBezTo>
                    <a:pt x="3309" y="1686"/>
                    <a:pt x="3234" y="1636"/>
                    <a:pt x="3158" y="1611"/>
                  </a:cubicBezTo>
                  <a:cubicBezTo>
                    <a:pt x="3127" y="1601"/>
                    <a:pt x="3092" y="1595"/>
                    <a:pt x="3056" y="1595"/>
                  </a:cubicBezTo>
                  <a:cubicBezTo>
                    <a:pt x="3004" y="1595"/>
                    <a:pt x="2952" y="1607"/>
                    <a:pt x="2908" y="1636"/>
                  </a:cubicBezTo>
                  <a:lnTo>
                    <a:pt x="1880" y="2213"/>
                  </a:lnTo>
                  <a:lnTo>
                    <a:pt x="577" y="132"/>
                  </a:lnTo>
                  <a:cubicBezTo>
                    <a:pt x="515" y="49"/>
                    <a:pt x="401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6" name="Google Shape;499;p51"/>
            <p:cNvSpPr/>
            <p:nvPr/>
          </p:nvSpPr>
          <p:spPr>
            <a:xfrm>
              <a:off x="4911800" y="2335875"/>
              <a:ext cx="154175" cy="199900"/>
            </a:xfrm>
            <a:custGeom>
              <a:avLst/>
              <a:gdLst/>
              <a:ahLst/>
              <a:cxnLst/>
              <a:rect l="l" t="t" r="r" b="b"/>
              <a:pathLst>
                <a:path w="6167" h="7996" extrusionOk="0">
                  <a:moveTo>
                    <a:pt x="6166" y="5965"/>
                  </a:moveTo>
                  <a:cubicBezTo>
                    <a:pt x="5765" y="6291"/>
                    <a:pt x="5364" y="6567"/>
                    <a:pt x="4938" y="6792"/>
                  </a:cubicBezTo>
                  <a:cubicBezTo>
                    <a:pt x="2883" y="7995"/>
                    <a:pt x="1054" y="7845"/>
                    <a:pt x="1" y="6617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7" name="Google Shape;500;p51"/>
            <p:cNvSpPr/>
            <p:nvPr/>
          </p:nvSpPr>
          <p:spPr>
            <a:xfrm>
              <a:off x="5035250" y="2117825"/>
              <a:ext cx="148525" cy="367200"/>
            </a:xfrm>
            <a:custGeom>
              <a:avLst/>
              <a:gdLst/>
              <a:ahLst/>
              <a:cxnLst/>
              <a:rect l="l" t="t" r="r" b="b"/>
              <a:pathLst>
                <a:path w="5941" h="14688" extrusionOk="0">
                  <a:moveTo>
                    <a:pt x="5940" y="5289"/>
                  </a:moveTo>
                  <a:cubicBezTo>
                    <a:pt x="5940" y="8572"/>
                    <a:pt x="3910" y="12482"/>
                    <a:pt x="1228" y="14687"/>
                  </a:cubicBezTo>
                  <a:lnTo>
                    <a:pt x="0" y="8722"/>
                  </a:lnTo>
                  <a:lnTo>
                    <a:pt x="0" y="1905"/>
                  </a:lnTo>
                  <a:cubicBezTo>
                    <a:pt x="3284" y="0"/>
                    <a:pt x="5940" y="1529"/>
                    <a:pt x="5940" y="5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8" name="Google Shape;501;p51"/>
            <p:cNvSpPr/>
            <p:nvPr/>
          </p:nvSpPr>
          <p:spPr>
            <a:xfrm>
              <a:off x="4887375" y="2165450"/>
              <a:ext cx="147900" cy="335850"/>
            </a:xfrm>
            <a:custGeom>
              <a:avLst/>
              <a:gdLst/>
              <a:ahLst/>
              <a:cxnLst/>
              <a:rect l="l" t="t" r="r" b="b"/>
              <a:pathLst>
                <a:path w="5916" h="13434" extrusionOk="0">
                  <a:moveTo>
                    <a:pt x="5915" y="0"/>
                  </a:moveTo>
                  <a:lnTo>
                    <a:pt x="5915" y="6817"/>
                  </a:lnTo>
                  <a:lnTo>
                    <a:pt x="978" y="13434"/>
                  </a:lnTo>
                  <a:cubicBezTo>
                    <a:pt x="351" y="12707"/>
                    <a:pt x="0" y="11629"/>
                    <a:pt x="0" y="10226"/>
                  </a:cubicBezTo>
                  <a:cubicBezTo>
                    <a:pt x="0" y="6466"/>
                    <a:pt x="2657" y="1880"/>
                    <a:pt x="5915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89" name="Google Shape;502;p51"/>
            <p:cNvSpPr/>
            <p:nvPr/>
          </p:nvSpPr>
          <p:spPr>
            <a:xfrm>
              <a:off x="2358550" y="1805800"/>
              <a:ext cx="286975" cy="212425"/>
            </a:xfrm>
            <a:custGeom>
              <a:avLst/>
              <a:gdLst/>
              <a:ahLst/>
              <a:cxnLst/>
              <a:rect l="l" t="t" r="r" b="b"/>
              <a:pathLst>
                <a:path w="11479" h="8497" extrusionOk="0">
                  <a:moveTo>
                    <a:pt x="1328" y="3960"/>
                  </a:moveTo>
                  <a:cubicBezTo>
                    <a:pt x="0" y="6166"/>
                    <a:pt x="1228" y="8221"/>
                    <a:pt x="3810" y="8371"/>
                  </a:cubicBezTo>
                  <a:cubicBezTo>
                    <a:pt x="6291" y="8496"/>
                    <a:pt x="8998" y="6642"/>
                    <a:pt x="10251" y="4612"/>
                  </a:cubicBezTo>
                  <a:cubicBezTo>
                    <a:pt x="11003" y="3409"/>
                    <a:pt x="11479" y="1228"/>
                    <a:pt x="10000" y="326"/>
                  </a:cubicBezTo>
                  <a:cubicBezTo>
                    <a:pt x="9524" y="25"/>
                    <a:pt x="8947" y="0"/>
                    <a:pt x="8396" y="25"/>
                  </a:cubicBezTo>
                  <a:cubicBezTo>
                    <a:pt x="5689" y="201"/>
                    <a:pt x="2757" y="1554"/>
                    <a:pt x="1328" y="3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0" name="Google Shape;503;p51"/>
            <p:cNvSpPr/>
            <p:nvPr/>
          </p:nvSpPr>
          <p:spPr>
            <a:xfrm>
              <a:off x="4134250" y="1667950"/>
              <a:ext cx="106525" cy="97150"/>
            </a:xfrm>
            <a:custGeom>
              <a:avLst/>
              <a:gdLst/>
              <a:ahLst/>
              <a:cxnLst/>
              <a:rect l="l" t="t" r="r" b="b"/>
              <a:pathLst>
                <a:path w="4261" h="3886" extrusionOk="0">
                  <a:moveTo>
                    <a:pt x="2130" y="25"/>
                  </a:moveTo>
                  <a:cubicBezTo>
                    <a:pt x="2331" y="0"/>
                    <a:pt x="2531" y="25"/>
                    <a:pt x="2757" y="101"/>
                  </a:cubicBezTo>
                  <a:cubicBezTo>
                    <a:pt x="4261" y="577"/>
                    <a:pt x="3935" y="2657"/>
                    <a:pt x="2882" y="3434"/>
                  </a:cubicBezTo>
                  <a:cubicBezTo>
                    <a:pt x="2256" y="3885"/>
                    <a:pt x="1579" y="3710"/>
                    <a:pt x="1053" y="3183"/>
                  </a:cubicBezTo>
                  <a:cubicBezTo>
                    <a:pt x="0" y="2181"/>
                    <a:pt x="777" y="151"/>
                    <a:pt x="2130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23152;p130"/>
          <p:cNvGrpSpPr/>
          <p:nvPr/>
        </p:nvGrpSpPr>
        <p:grpSpPr>
          <a:xfrm rot="20109552">
            <a:off x="6534358" y="2818010"/>
            <a:ext cx="182430" cy="162969"/>
            <a:chOff x="7491796" y="2945446"/>
            <a:chExt cx="400801" cy="317542"/>
          </a:xfrm>
        </p:grpSpPr>
        <p:sp>
          <p:nvSpPr>
            <p:cNvPr id="1048791" name="Google Shape;23153;p130"/>
            <p:cNvSpPr/>
            <p:nvPr/>
          </p:nvSpPr>
          <p:spPr>
            <a:xfrm>
              <a:off x="7491796" y="2998453"/>
              <a:ext cx="340611" cy="264536"/>
            </a:xfrm>
            <a:custGeom>
              <a:avLst/>
              <a:gdLst/>
              <a:ahLst/>
              <a:cxnLst/>
              <a:rect l="l" t="t" r="r" b="b"/>
              <a:pathLst>
                <a:path w="12993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12675" y="10090"/>
                  </a:lnTo>
                  <a:cubicBezTo>
                    <a:pt x="12848" y="10090"/>
                    <a:pt x="12993" y="9960"/>
                    <a:pt x="12993" y="9787"/>
                  </a:cubicBezTo>
                  <a:lnTo>
                    <a:pt x="12993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2" name="Google Shape;23154;p130"/>
            <p:cNvSpPr/>
            <p:nvPr/>
          </p:nvSpPr>
          <p:spPr>
            <a:xfrm>
              <a:off x="7491796" y="2998453"/>
              <a:ext cx="24249" cy="264536"/>
            </a:xfrm>
            <a:custGeom>
              <a:avLst/>
              <a:gdLst/>
              <a:ahLst/>
              <a:cxnLst/>
              <a:rect l="l" t="t" r="r" b="b"/>
              <a:pathLst>
                <a:path w="925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925" y="10090"/>
                  </a:lnTo>
                  <a:cubicBezTo>
                    <a:pt x="752" y="10090"/>
                    <a:pt x="622" y="9960"/>
                    <a:pt x="622" y="9787"/>
                  </a:cubicBezTo>
                  <a:lnTo>
                    <a:pt x="622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3" name="Google Shape;23155;p130"/>
            <p:cNvSpPr/>
            <p:nvPr/>
          </p:nvSpPr>
          <p:spPr>
            <a:xfrm>
              <a:off x="7541002" y="2945473"/>
              <a:ext cx="291406" cy="58669"/>
            </a:xfrm>
            <a:custGeom>
              <a:avLst/>
              <a:gdLst/>
              <a:ahLst/>
              <a:cxnLst/>
              <a:rect l="l" t="t" r="r" b="b"/>
              <a:pathLst>
                <a:path w="11116" h="2238" extrusionOk="0">
                  <a:moveTo>
                    <a:pt x="1" y="0"/>
                  </a:moveTo>
                  <a:lnTo>
                    <a:pt x="1" y="2238"/>
                  </a:lnTo>
                  <a:lnTo>
                    <a:pt x="11116" y="2238"/>
                  </a:lnTo>
                  <a:lnTo>
                    <a:pt x="11116" y="318"/>
                  </a:lnTo>
                  <a:cubicBezTo>
                    <a:pt x="11116" y="144"/>
                    <a:pt x="10971" y="0"/>
                    <a:pt x="10784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4" name="Google Shape;23156;p130"/>
            <p:cNvSpPr/>
            <p:nvPr/>
          </p:nvSpPr>
          <p:spPr>
            <a:xfrm>
              <a:off x="7491796" y="2945473"/>
              <a:ext cx="56415" cy="58669"/>
            </a:xfrm>
            <a:custGeom>
              <a:avLst/>
              <a:gdLst/>
              <a:ahLst/>
              <a:cxnLst/>
              <a:rect l="l" t="t" r="r" b="b"/>
              <a:pathLst>
                <a:path w="2152" h="2238" extrusionOk="0">
                  <a:moveTo>
                    <a:pt x="319" y="0"/>
                  </a:moveTo>
                  <a:cubicBezTo>
                    <a:pt x="145" y="0"/>
                    <a:pt x="1" y="144"/>
                    <a:pt x="1" y="318"/>
                  </a:cubicBezTo>
                  <a:lnTo>
                    <a:pt x="1" y="2238"/>
                  </a:lnTo>
                  <a:lnTo>
                    <a:pt x="2152" y="2238"/>
                  </a:lnTo>
                  <a:lnTo>
                    <a:pt x="2152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5" name="Google Shape;23157;p130"/>
            <p:cNvSpPr/>
            <p:nvPr/>
          </p:nvSpPr>
          <p:spPr>
            <a:xfrm>
              <a:off x="7491796" y="2945446"/>
              <a:ext cx="24642" cy="58695"/>
            </a:xfrm>
            <a:custGeom>
              <a:avLst/>
              <a:gdLst/>
              <a:ahLst/>
              <a:cxnLst/>
              <a:rect l="l" t="t" r="r" b="b"/>
              <a:pathLst>
                <a:path w="940" h="2239" extrusionOk="0">
                  <a:moveTo>
                    <a:pt x="915" y="0"/>
                  </a:moveTo>
                  <a:cubicBezTo>
                    <a:pt x="907" y="0"/>
                    <a:pt x="899" y="0"/>
                    <a:pt x="891" y="1"/>
                  </a:cubicBezTo>
                  <a:lnTo>
                    <a:pt x="939" y="1"/>
                  </a:lnTo>
                  <a:cubicBezTo>
                    <a:pt x="931" y="0"/>
                    <a:pt x="923" y="0"/>
                    <a:pt x="915" y="0"/>
                  </a:cubicBezTo>
                  <a:close/>
                  <a:moveTo>
                    <a:pt x="319" y="1"/>
                  </a:moveTo>
                  <a:cubicBezTo>
                    <a:pt x="145" y="1"/>
                    <a:pt x="1" y="145"/>
                    <a:pt x="1" y="319"/>
                  </a:cubicBezTo>
                  <a:lnTo>
                    <a:pt x="1" y="2239"/>
                  </a:lnTo>
                  <a:lnTo>
                    <a:pt x="607" y="2239"/>
                  </a:lnTo>
                  <a:lnTo>
                    <a:pt x="607" y="319"/>
                  </a:lnTo>
                  <a:cubicBezTo>
                    <a:pt x="607" y="148"/>
                    <a:pt x="738" y="14"/>
                    <a:pt x="891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6" name="Google Shape;23158;p130"/>
            <p:cNvSpPr/>
            <p:nvPr/>
          </p:nvSpPr>
          <p:spPr>
            <a:xfrm>
              <a:off x="7568632" y="2968542"/>
              <a:ext cx="228962" cy="12138"/>
            </a:xfrm>
            <a:custGeom>
              <a:avLst/>
              <a:gdLst/>
              <a:ahLst/>
              <a:cxnLst/>
              <a:rect l="l" t="t" r="r" b="b"/>
              <a:pathLst>
                <a:path w="8734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8416" y="463"/>
                  </a:lnTo>
                  <a:cubicBezTo>
                    <a:pt x="8734" y="463"/>
                    <a:pt x="8734" y="1"/>
                    <a:pt x="8416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7" name="Google Shape;23159;p130"/>
            <p:cNvSpPr/>
            <p:nvPr/>
          </p:nvSpPr>
          <p:spPr>
            <a:xfrm>
              <a:off x="7656793" y="3073402"/>
              <a:ext cx="225947" cy="122450"/>
            </a:xfrm>
            <a:custGeom>
              <a:avLst/>
              <a:gdLst/>
              <a:ahLst/>
              <a:cxnLst/>
              <a:rect l="l" t="t" r="r" b="b"/>
              <a:pathLst>
                <a:path w="8619" h="4671" extrusionOk="0">
                  <a:moveTo>
                    <a:pt x="8354" y="0"/>
                  </a:moveTo>
                  <a:cubicBezTo>
                    <a:pt x="8289" y="0"/>
                    <a:pt x="8226" y="30"/>
                    <a:pt x="8186" y="86"/>
                  </a:cubicBezTo>
                  <a:lnTo>
                    <a:pt x="5226" y="3781"/>
                  </a:lnTo>
                  <a:lnTo>
                    <a:pt x="2946" y="1962"/>
                  </a:lnTo>
                  <a:cubicBezTo>
                    <a:pt x="2902" y="1926"/>
                    <a:pt x="2848" y="1908"/>
                    <a:pt x="2796" y="1908"/>
                  </a:cubicBezTo>
                  <a:cubicBezTo>
                    <a:pt x="2744" y="1908"/>
                    <a:pt x="2693" y="1926"/>
                    <a:pt x="2657" y="1962"/>
                  </a:cubicBezTo>
                  <a:lnTo>
                    <a:pt x="188" y="4258"/>
                  </a:lnTo>
                  <a:cubicBezTo>
                    <a:pt x="0" y="4413"/>
                    <a:pt x="161" y="4670"/>
                    <a:pt x="343" y="4670"/>
                  </a:cubicBezTo>
                  <a:cubicBezTo>
                    <a:pt x="399" y="4670"/>
                    <a:pt x="456" y="4647"/>
                    <a:pt x="506" y="4590"/>
                  </a:cubicBezTo>
                  <a:lnTo>
                    <a:pt x="2816" y="2439"/>
                  </a:lnTo>
                  <a:lnTo>
                    <a:pt x="5125" y="4287"/>
                  </a:lnTo>
                  <a:cubicBezTo>
                    <a:pt x="5167" y="4317"/>
                    <a:pt x="5217" y="4332"/>
                    <a:pt x="5266" y="4332"/>
                  </a:cubicBezTo>
                  <a:cubicBezTo>
                    <a:pt x="5334" y="4332"/>
                    <a:pt x="5401" y="4302"/>
                    <a:pt x="5443" y="4243"/>
                  </a:cubicBezTo>
                  <a:lnTo>
                    <a:pt x="8547" y="375"/>
                  </a:lnTo>
                  <a:cubicBezTo>
                    <a:pt x="8619" y="274"/>
                    <a:pt x="8604" y="129"/>
                    <a:pt x="8503" y="57"/>
                  </a:cubicBezTo>
                  <a:cubicBezTo>
                    <a:pt x="8459" y="19"/>
                    <a:pt x="8405" y="0"/>
                    <a:pt x="8354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8" name="Google Shape;23160;p130"/>
            <p:cNvSpPr/>
            <p:nvPr/>
          </p:nvSpPr>
          <p:spPr>
            <a:xfrm>
              <a:off x="7649610" y="3172888"/>
              <a:ext cx="32952" cy="32952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621" y="1"/>
                  </a:moveTo>
                  <a:cubicBezTo>
                    <a:pt x="275" y="1"/>
                    <a:pt x="1" y="275"/>
                    <a:pt x="1" y="636"/>
                  </a:cubicBezTo>
                  <a:cubicBezTo>
                    <a:pt x="1" y="982"/>
                    <a:pt x="275" y="1257"/>
                    <a:pt x="621" y="1257"/>
                  </a:cubicBezTo>
                  <a:cubicBezTo>
                    <a:pt x="968" y="1257"/>
                    <a:pt x="1256" y="982"/>
                    <a:pt x="1256" y="636"/>
                  </a:cubicBezTo>
                  <a:cubicBezTo>
                    <a:pt x="1256" y="275"/>
                    <a:pt x="968" y="1"/>
                    <a:pt x="621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99" name="Google Shape;23161;p130"/>
            <p:cNvSpPr/>
            <p:nvPr/>
          </p:nvSpPr>
          <p:spPr>
            <a:xfrm>
              <a:off x="7778273" y="3164184"/>
              <a:ext cx="32952" cy="33345"/>
            </a:xfrm>
            <a:custGeom>
              <a:avLst/>
              <a:gdLst/>
              <a:ahLst/>
              <a:cxnLst/>
              <a:rect l="l" t="t" r="r" b="b"/>
              <a:pathLst>
                <a:path w="1257" h="1272" extrusionOk="0">
                  <a:moveTo>
                    <a:pt x="636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36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36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0" name="Google Shape;23162;p130"/>
            <p:cNvSpPr/>
            <p:nvPr/>
          </p:nvSpPr>
          <p:spPr>
            <a:xfrm>
              <a:off x="7859252" y="3062785"/>
              <a:ext cx="33345" cy="33319"/>
            </a:xfrm>
            <a:custGeom>
              <a:avLst/>
              <a:gdLst/>
              <a:ahLst/>
              <a:cxnLst/>
              <a:rect l="l" t="t" r="r" b="b"/>
              <a:pathLst>
                <a:path w="1272" h="1271" extrusionOk="0">
                  <a:moveTo>
                    <a:pt x="636" y="0"/>
                  </a:moveTo>
                  <a:cubicBezTo>
                    <a:pt x="289" y="0"/>
                    <a:pt x="1" y="289"/>
                    <a:pt x="1" y="635"/>
                  </a:cubicBezTo>
                  <a:cubicBezTo>
                    <a:pt x="1" y="982"/>
                    <a:pt x="289" y="1270"/>
                    <a:pt x="636" y="1270"/>
                  </a:cubicBezTo>
                  <a:cubicBezTo>
                    <a:pt x="982" y="1270"/>
                    <a:pt x="1271" y="982"/>
                    <a:pt x="1271" y="635"/>
                  </a:cubicBezTo>
                  <a:cubicBezTo>
                    <a:pt x="1271" y="289"/>
                    <a:pt x="982" y="0"/>
                    <a:pt x="63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1" name="Google Shape;23163;p130"/>
            <p:cNvSpPr/>
            <p:nvPr/>
          </p:nvSpPr>
          <p:spPr>
            <a:xfrm>
              <a:off x="7713942" y="3112724"/>
              <a:ext cx="32952" cy="33319"/>
            </a:xfrm>
            <a:custGeom>
              <a:avLst/>
              <a:gdLst/>
              <a:ahLst/>
              <a:cxnLst/>
              <a:rect l="l" t="t" r="r" b="b"/>
              <a:pathLst>
                <a:path w="1257" h="1271" extrusionOk="0">
                  <a:moveTo>
                    <a:pt x="621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21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21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2" name="Google Shape;23164;p130"/>
            <p:cNvSpPr/>
            <p:nvPr/>
          </p:nvSpPr>
          <p:spPr>
            <a:xfrm>
              <a:off x="7649610" y="3172704"/>
              <a:ext cx="24616" cy="33319"/>
            </a:xfrm>
            <a:custGeom>
              <a:avLst/>
              <a:gdLst/>
              <a:ahLst/>
              <a:cxnLst/>
              <a:rect l="l" t="t" r="r" b="b"/>
              <a:pathLst>
                <a:path w="939" h="1271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1004"/>
                    <a:pt x="305" y="1270"/>
                    <a:pt x="636" y="1270"/>
                  </a:cubicBezTo>
                  <a:cubicBezTo>
                    <a:pt x="737" y="1270"/>
                    <a:pt x="841" y="1245"/>
                    <a:pt x="939" y="1191"/>
                  </a:cubicBezTo>
                  <a:cubicBezTo>
                    <a:pt x="737" y="1076"/>
                    <a:pt x="621" y="859"/>
                    <a:pt x="621" y="643"/>
                  </a:cubicBezTo>
                  <a:cubicBezTo>
                    <a:pt x="607" y="412"/>
                    <a:pt x="737" y="195"/>
                    <a:pt x="939" y="80"/>
                  </a:cubicBezTo>
                  <a:cubicBezTo>
                    <a:pt x="841" y="26"/>
                    <a:pt x="737" y="1"/>
                    <a:pt x="635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3" name="Google Shape;23165;p130"/>
            <p:cNvSpPr/>
            <p:nvPr/>
          </p:nvSpPr>
          <p:spPr>
            <a:xfrm>
              <a:off x="7778273" y="316423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7"/>
                    <a:pt x="939" y="1182"/>
                  </a:cubicBezTo>
                  <a:cubicBezTo>
                    <a:pt x="737" y="1067"/>
                    <a:pt x="621" y="865"/>
                    <a:pt x="621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4" name="Google Shape;23166;p130"/>
            <p:cNvSpPr/>
            <p:nvPr/>
          </p:nvSpPr>
          <p:spPr>
            <a:xfrm>
              <a:off x="7859252" y="3062968"/>
              <a:ext cx="24642" cy="33083"/>
            </a:xfrm>
            <a:custGeom>
              <a:avLst/>
              <a:gdLst/>
              <a:ahLst/>
              <a:cxnLst/>
              <a:rect l="l" t="t" r="r" b="b"/>
              <a:pathLst>
                <a:path w="940" h="1262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991"/>
                    <a:pt x="302" y="1262"/>
                    <a:pt x="631" y="1262"/>
                  </a:cubicBezTo>
                  <a:cubicBezTo>
                    <a:pt x="734" y="1262"/>
                    <a:pt x="839" y="1235"/>
                    <a:pt x="939" y="1177"/>
                  </a:cubicBezTo>
                  <a:cubicBezTo>
                    <a:pt x="751" y="1076"/>
                    <a:pt x="621" y="859"/>
                    <a:pt x="621" y="628"/>
                  </a:cubicBezTo>
                  <a:cubicBezTo>
                    <a:pt x="621" y="397"/>
                    <a:pt x="737" y="195"/>
                    <a:pt x="939" y="80"/>
                  </a:cubicBezTo>
                  <a:cubicBezTo>
                    <a:pt x="841" y="25"/>
                    <a:pt x="737" y="1"/>
                    <a:pt x="635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5" name="Google Shape;23167;p130"/>
            <p:cNvSpPr/>
            <p:nvPr/>
          </p:nvSpPr>
          <p:spPr>
            <a:xfrm>
              <a:off x="7713942" y="311277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6"/>
                    <a:pt x="939" y="1182"/>
                  </a:cubicBezTo>
                  <a:cubicBezTo>
                    <a:pt x="737" y="1067"/>
                    <a:pt x="607" y="865"/>
                    <a:pt x="607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6" name="Google Shape;23168;p130"/>
            <p:cNvSpPr/>
            <p:nvPr/>
          </p:nvSpPr>
          <p:spPr>
            <a:xfrm>
              <a:off x="7530411" y="3104021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1"/>
                  </a:moveTo>
                  <a:cubicBezTo>
                    <a:pt x="0" y="1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1"/>
                    <a:pt x="3566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7" name="Google Shape;23169;p130"/>
            <p:cNvSpPr/>
            <p:nvPr/>
          </p:nvSpPr>
          <p:spPr>
            <a:xfrm>
              <a:off x="7530411" y="3133539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8" name="Google Shape;23170;p130"/>
            <p:cNvSpPr/>
            <p:nvPr/>
          </p:nvSpPr>
          <p:spPr>
            <a:xfrm>
              <a:off x="7530411" y="3163057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09" name="Google Shape;23171;p130"/>
            <p:cNvSpPr/>
            <p:nvPr/>
          </p:nvSpPr>
          <p:spPr>
            <a:xfrm>
              <a:off x="7530411" y="3192575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0" name="Google Shape;23172;p130"/>
            <p:cNvSpPr/>
            <p:nvPr/>
          </p:nvSpPr>
          <p:spPr>
            <a:xfrm>
              <a:off x="7530411" y="3222093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1" name="Google Shape;23173;p130"/>
            <p:cNvSpPr/>
            <p:nvPr/>
          </p:nvSpPr>
          <p:spPr>
            <a:xfrm>
              <a:off x="7538354" y="3035521"/>
              <a:ext cx="247522" cy="44303"/>
            </a:xfrm>
            <a:custGeom>
              <a:avLst/>
              <a:gdLst/>
              <a:ahLst/>
              <a:cxnLst/>
              <a:rect l="l" t="t" r="r" b="b"/>
              <a:pathLst>
                <a:path w="9442" h="169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1329"/>
                  </a:lnTo>
                  <a:cubicBezTo>
                    <a:pt x="0" y="1531"/>
                    <a:pt x="159" y="1690"/>
                    <a:pt x="361" y="1690"/>
                  </a:cubicBezTo>
                  <a:lnTo>
                    <a:pt x="9080" y="1690"/>
                  </a:lnTo>
                  <a:cubicBezTo>
                    <a:pt x="9282" y="1690"/>
                    <a:pt x="9441" y="1531"/>
                    <a:pt x="9441" y="1329"/>
                  </a:cubicBezTo>
                  <a:lnTo>
                    <a:pt x="9441" y="362"/>
                  </a:lnTo>
                  <a:cubicBezTo>
                    <a:pt x="9441" y="160"/>
                    <a:pt x="9282" y="1"/>
                    <a:pt x="9080" y="1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2" name="Google Shape;23174;p130"/>
            <p:cNvSpPr/>
            <p:nvPr/>
          </p:nvSpPr>
          <p:spPr>
            <a:xfrm>
              <a:off x="7538721" y="3054081"/>
              <a:ext cx="246762" cy="25743"/>
            </a:xfrm>
            <a:custGeom>
              <a:avLst/>
              <a:gdLst/>
              <a:ahLst/>
              <a:cxnLst/>
              <a:rect l="l" t="t" r="r" b="b"/>
              <a:pathLst>
                <a:path w="9413" h="982" extrusionOk="0">
                  <a:moveTo>
                    <a:pt x="9413" y="0"/>
                  </a:moveTo>
                  <a:cubicBezTo>
                    <a:pt x="9413" y="202"/>
                    <a:pt x="9254" y="361"/>
                    <a:pt x="9052" y="375"/>
                  </a:cubicBezTo>
                  <a:lnTo>
                    <a:pt x="362" y="375"/>
                  </a:lnTo>
                  <a:cubicBezTo>
                    <a:pt x="160" y="361"/>
                    <a:pt x="1" y="202"/>
                    <a:pt x="1" y="14"/>
                  </a:cubicBezTo>
                  <a:lnTo>
                    <a:pt x="1" y="621"/>
                  </a:lnTo>
                  <a:cubicBezTo>
                    <a:pt x="1" y="823"/>
                    <a:pt x="160" y="982"/>
                    <a:pt x="362" y="982"/>
                  </a:cubicBezTo>
                  <a:lnTo>
                    <a:pt x="9052" y="982"/>
                  </a:lnTo>
                  <a:cubicBezTo>
                    <a:pt x="9254" y="982"/>
                    <a:pt x="9413" y="823"/>
                    <a:pt x="9413" y="621"/>
                  </a:cubicBezTo>
                  <a:lnTo>
                    <a:pt x="9413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3152;p130"/>
          <p:cNvGrpSpPr/>
          <p:nvPr/>
        </p:nvGrpSpPr>
        <p:grpSpPr>
          <a:xfrm rot="19874143">
            <a:off x="7353951" y="2347114"/>
            <a:ext cx="182430" cy="162969"/>
            <a:chOff x="7491796" y="2945446"/>
            <a:chExt cx="400801" cy="317542"/>
          </a:xfrm>
        </p:grpSpPr>
        <p:sp>
          <p:nvSpPr>
            <p:cNvPr id="1048813" name="Google Shape;23153;p130"/>
            <p:cNvSpPr/>
            <p:nvPr/>
          </p:nvSpPr>
          <p:spPr>
            <a:xfrm>
              <a:off x="7491796" y="2998453"/>
              <a:ext cx="340611" cy="264536"/>
            </a:xfrm>
            <a:custGeom>
              <a:avLst/>
              <a:gdLst/>
              <a:ahLst/>
              <a:cxnLst/>
              <a:rect l="l" t="t" r="r" b="b"/>
              <a:pathLst>
                <a:path w="12993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12675" y="10090"/>
                  </a:lnTo>
                  <a:cubicBezTo>
                    <a:pt x="12848" y="10090"/>
                    <a:pt x="12993" y="9960"/>
                    <a:pt x="12993" y="9787"/>
                  </a:cubicBezTo>
                  <a:lnTo>
                    <a:pt x="12993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4" name="Google Shape;23154;p130"/>
            <p:cNvSpPr/>
            <p:nvPr/>
          </p:nvSpPr>
          <p:spPr>
            <a:xfrm>
              <a:off x="7491796" y="2998453"/>
              <a:ext cx="24249" cy="264536"/>
            </a:xfrm>
            <a:custGeom>
              <a:avLst/>
              <a:gdLst/>
              <a:ahLst/>
              <a:cxnLst/>
              <a:rect l="l" t="t" r="r" b="b"/>
              <a:pathLst>
                <a:path w="925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925" y="10090"/>
                  </a:lnTo>
                  <a:cubicBezTo>
                    <a:pt x="752" y="10090"/>
                    <a:pt x="622" y="9960"/>
                    <a:pt x="622" y="9787"/>
                  </a:cubicBezTo>
                  <a:lnTo>
                    <a:pt x="622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5" name="Google Shape;23155;p130"/>
            <p:cNvSpPr/>
            <p:nvPr/>
          </p:nvSpPr>
          <p:spPr>
            <a:xfrm>
              <a:off x="7541002" y="2945473"/>
              <a:ext cx="291406" cy="58669"/>
            </a:xfrm>
            <a:custGeom>
              <a:avLst/>
              <a:gdLst/>
              <a:ahLst/>
              <a:cxnLst/>
              <a:rect l="l" t="t" r="r" b="b"/>
              <a:pathLst>
                <a:path w="11116" h="2238" extrusionOk="0">
                  <a:moveTo>
                    <a:pt x="1" y="0"/>
                  </a:moveTo>
                  <a:lnTo>
                    <a:pt x="1" y="2238"/>
                  </a:lnTo>
                  <a:lnTo>
                    <a:pt x="11116" y="2238"/>
                  </a:lnTo>
                  <a:lnTo>
                    <a:pt x="11116" y="318"/>
                  </a:lnTo>
                  <a:cubicBezTo>
                    <a:pt x="11116" y="144"/>
                    <a:pt x="10971" y="0"/>
                    <a:pt x="10784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6" name="Google Shape;23156;p130"/>
            <p:cNvSpPr/>
            <p:nvPr/>
          </p:nvSpPr>
          <p:spPr>
            <a:xfrm>
              <a:off x="7491796" y="2945473"/>
              <a:ext cx="56415" cy="58669"/>
            </a:xfrm>
            <a:custGeom>
              <a:avLst/>
              <a:gdLst/>
              <a:ahLst/>
              <a:cxnLst/>
              <a:rect l="l" t="t" r="r" b="b"/>
              <a:pathLst>
                <a:path w="2152" h="2238" extrusionOk="0">
                  <a:moveTo>
                    <a:pt x="319" y="0"/>
                  </a:moveTo>
                  <a:cubicBezTo>
                    <a:pt x="145" y="0"/>
                    <a:pt x="1" y="144"/>
                    <a:pt x="1" y="318"/>
                  </a:cubicBezTo>
                  <a:lnTo>
                    <a:pt x="1" y="2238"/>
                  </a:lnTo>
                  <a:lnTo>
                    <a:pt x="2152" y="2238"/>
                  </a:lnTo>
                  <a:lnTo>
                    <a:pt x="2152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7" name="Google Shape;23157;p130"/>
            <p:cNvSpPr/>
            <p:nvPr/>
          </p:nvSpPr>
          <p:spPr>
            <a:xfrm>
              <a:off x="7491796" y="2945446"/>
              <a:ext cx="24642" cy="58695"/>
            </a:xfrm>
            <a:custGeom>
              <a:avLst/>
              <a:gdLst/>
              <a:ahLst/>
              <a:cxnLst/>
              <a:rect l="l" t="t" r="r" b="b"/>
              <a:pathLst>
                <a:path w="940" h="2239" extrusionOk="0">
                  <a:moveTo>
                    <a:pt x="915" y="0"/>
                  </a:moveTo>
                  <a:cubicBezTo>
                    <a:pt x="907" y="0"/>
                    <a:pt x="899" y="0"/>
                    <a:pt x="891" y="1"/>
                  </a:cubicBezTo>
                  <a:lnTo>
                    <a:pt x="939" y="1"/>
                  </a:lnTo>
                  <a:cubicBezTo>
                    <a:pt x="931" y="0"/>
                    <a:pt x="923" y="0"/>
                    <a:pt x="915" y="0"/>
                  </a:cubicBezTo>
                  <a:close/>
                  <a:moveTo>
                    <a:pt x="319" y="1"/>
                  </a:moveTo>
                  <a:cubicBezTo>
                    <a:pt x="145" y="1"/>
                    <a:pt x="1" y="145"/>
                    <a:pt x="1" y="319"/>
                  </a:cubicBezTo>
                  <a:lnTo>
                    <a:pt x="1" y="2239"/>
                  </a:lnTo>
                  <a:lnTo>
                    <a:pt x="607" y="2239"/>
                  </a:lnTo>
                  <a:lnTo>
                    <a:pt x="607" y="319"/>
                  </a:lnTo>
                  <a:cubicBezTo>
                    <a:pt x="607" y="148"/>
                    <a:pt x="738" y="14"/>
                    <a:pt x="891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8" name="Google Shape;23158;p130"/>
            <p:cNvSpPr/>
            <p:nvPr/>
          </p:nvSpPr>
          <p:spPr>
            <a:xfrm>
              <a:off x="7568632" y="2968542"/>
              <a:ext cx="228962" cy="12138"/>
            </a:xfrm>
            <a:custGeom>
              <a:avLst/>
              <a:gdLst/>
              <a:ahLst/>
              <a:cxnLst/>
              <a:rect l="l" t="t" r="r" b="b"/>
              <a:pathLst>
                <a:path w="8734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8416" y="463"/>
                  </a:lnTo>
                  <a:cubicBezTo>
                    <a:pt x="8734" y="463"/>
                    <a:pt x="8734" y="1"/>
                    <a:pt x="8416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19" name="Google Shape;23159;p130"/>
            <p:cNvSpPr/>
            <p:nvPr/>
          </p:nvSpPr>
          <p:spPr>
            <a:xfrm>
              <a:off x="7656793" y="3073402"/>
              <a:ext cx="225947" cy="122450"/>
            </a:xfrm>
            <a:custGeom>
              <a:avLst/>
              <a:gdLst/>
              <a:ahLst/>
              <a:cxnLst/>
              <a:rect l="l" t="t" r="r" b="b"/>
              <a:pathLst>
                <a:path w="8619" h="4671" extrusionOk="0">
                  <a:moveTo>
                    <a:pt x="8354" y="0"/>
                  </a:moveTo>
                  <a:cubicBezTo>
                    <a:pt x="8289" y="0"/>
                    <a:pt x="8226" y="30"/>
                    <a:pt x="8186" y="86"/>
                  </a:cubicBezTo>
                  <a:lnTo>
                    <a:pt x="5226" y="3781"/>
                  </a:lnTo>
                  <a:lnTo>
                    <a:pt x="2946" y="1962"/>
                  </a:lnTo>
                  <a:cubicBezTo>
                    <a:pt x="2902" y="1926"/>
                    <a:pt x="2848" y="1908"/>
                    <a:pt x="2796" y="1908"/>
                  </a:cubicBezTo>
                  <a:cubicBezTo>
                    <a:pt x="2744" y="1908"/>
                    <a:pt x="2693" y="1926"/>
                    <a:pt x="2657" y="1962"/>
                  </a:cubicBezTo>
                  <a:lnTo>
                    <a:pt x="188" y="4258"/>
                  </a:lnTo>
                  <a:cubicBezTo>
                    <a:pt x="0" y="4413"/>
                    <a:pt x="161" y="4670"/>
                    <a:pt x="343" y="4670"/>
                  </a:cubicBezTo>
                  <a:cubicBezTo>
                    <a:pt x="399" y="4670"/>
                    <a:pt x="456" y="4647"/>
                    <a:pt x="506" y="4590"/>
                  </a:cubicBezTo>
                  <a:lnTo>
                    <a:pt x="2816" y="2439"/>
                  </a:lnTo>
                  <a:lnTo>
                    <a:pt x="5125" y="4287"/>
                  </a:lnTo>
                  <a:cubicBezTo>
                    <a:pt x="5167" y="4317"/>
                    <a:pt x="5217" y="4332"/>
                    <a:pt x="5266" y="4332"/>
                  </a:cubicBezTo>
                  <a:cubicBezTo>
                    <a:pt x="5334" y="4332"/>
                    <a:pt x="5401" y="4302"/>
                    <a:pt x="5443" y="4243"/>
                  </a:cubicBezTo>
                  <a:lnTo>
                    <a:pt x="8547" y="375"/>
                  </a:lnTo>
                  <a:cubicBezTo>
                    <a:pt x="8619" y="274"/>
                    <a:pt x="8604" y="129"/>
                    <a:pt x="8503" y="57"/>
                  </a:cubicBezTo>
                  <a:cubicBezTo>
                    <a:pt x="8459" y="19"/>
                    <a:pt x="8405" y="0"/>
                    <a:pt x="8354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0" name="Google Shape;23160;p130"/>
            <p:cNvSpPr/>
            <p:nvPr/>
          </p:nvSpPr>
          <p:spPr>
            <a:xfrm>
              <a:off x="7649610" y="3172888"/>
              <a:ext cx="32952" cy="32952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621" y="1"/>
                  </a:moveTo>
                  <a:cubicBezTo>
                    <a:pt x="275" y="1"/>
                    <a:pt x="1" y="275"/>
                    <a:pt x="1" y="636"/>
                  </a:cubicBezTo>
                  <a:cubicBezTo>
                    <a:pt x="1" y="982"/>
                    <a:pt x="275" y="1257"/>
                    <a:pt x="621" y="1257"/>
                  </a:cubicBezTo>
                  <a:cubicBezTo>
                    <a:pt x="968" y="1257"/>
                    <a:pt x="1256" y="982"/>
                    <a:pt x="1256" y="636"/>
                  </a:cubicBezTo>
                  <a:cubicBezTo>
                    <a:pt x="1256" y="275"/>
                    <a:pt x="968" y="1"/>
                    <a:pt x="621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1" name="Google Shape;23161;p130"/>
            <p:cNvSpPr/>
            <p:nvPr/>
          </p:nvSpPr>
          <p:spPr>
            <a:xfrm>
              <a:off x="7778273" y="3164184"/>
              <a:ext cx="32952" cy="33345"/>
            </a:xfrm>
            <a:custGeom>
              <a:avLst/>
              <a:gdLst/>
              <a:ahLst/>
              <a:cxnLst/>
              <a:rect l="l" t="t" r="r" b="b"/>
              <a:pathLst>
                <a:path w="1257" h="1272" extrusionOk="0">
                  <a:moveTo>
                    <a:pt x="636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36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36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2" name="Google Shape;23162;p130"/>
            <p:cNvSpPr/>
            <p:nvPr/>
          </p:nvSpPr>
          <p:spPr>
            <a:xfrm>
              <a:off x="7859252" y="3062785"/>
              <a:ext cx="33345" cy="33319"/>
            </a:xfrm>
            <a:custGeom>
              <a:avLst/>
              <a:gdLst/>
              <a:ahLst/>
              <a:cxnLst/>
              <a:rect l="l" t="t" r="r" b="b"/>
              <a:pathLst>
                <a:path w="1272" h="1271" extrusionOk="0">
                  <a:moveTo>
                    <a:pt x="636" y="0"/>
                  </a:moveTo>
                  <a:cubicBezTo>
                    <a:pt x="289" y="0"/>
                    <a:pt x="1" y="289"/>
                    <a:pt x="1" y="635"/>
                  </a:cubicBezTo>
                  <a:cubicBezTo>
                    <a:pt x="1" y="982"/>
                    <a:pt x="289" y="1270"/>
                    <a:pt x="636" y="1270"/>
                  </a:cubicBezTo>
                  <a:cubicBezTo>
                    <a:pt x="982" y="1270"/>
                    <a:pt x="1271" y="982"/>
                    <a:pt x="1271" y="635"/>
                  </a:cubicBezTo>
                  <a:cubicBezTo>
                    <a:pt x="1271" y="289"/>
                    <a:pt x="982" y="0"/>
                    <a:pt x="63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3" name="Google Shape;23163;p130"/>
            <p:cNvSpPr/>
            <p:nvPr/>
          </p:nvSpPr>
          <p:spPr>
            <a:xfrm>
              <a:off x="7713942" y="3112724"/>
              <a:ext cx="32952" cy="33319"/>
            </a:xfrm>
            <a:custGeom>
              <a:avLst/>
              <a:gdLst/>
              <a:ahLst/>
              <a:cxnLst/>
              <a:rect l="l" t="t" r="r" b="b"/>
              <a:pathLst>
                <a:path w="1257" h="1271" extrusionOk="0">
                  <a:moveTo>
                    <a:pt x="621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21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21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4" name="Google Shape;23164;p130"/>
            <p:cNvSpPr/>
            <p:nvPr/>
          </p:nvSpPr>
          <p:spPr>
            <a:xfrm>
              <a:off x="7649610" y="3172704"/>
              <a:ext cx="24616" cy="33319"/>
            </a:xfrm>
            <a:custGeom>
              <a:avLst/>
              <a:gdLst/>
              <a:ahLst/>
              <a:cxnLst/>
              <a:rect l="l" t="t" r="r" b="b"/>
              <a:pathLst>
                <a:path w="939" h="1271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1004"/>
                    <a:pt x="305" y="1270"/>
                    <a:pt x="636" y="1270"/>
                  </a:cubicBezTo>
                  <a:cubicBezTo>
                    <a:pt x="737" y="1270"/>
                    <a:pt x="841" y="1245"/>
                    <a:pt x="939" y="1191"/>
                  </a:cubicBezTo>
                  <a:cubicBezTo>
                    <a:pt x="737" y="1076"/>
                    <a:pt x="621" y="859"/>
                    <a:pt x="621" y="643"/>
                  </a:cubicBezTo>
                  <a:cubicBezTo>
                    <a:pt x="607" y="412"/>
                    <a:pt x="737" y="195"/>
                    <a:pt x="939" y="80"/>
                  </a:cubicBezTo>
                  <a:cubicBezTo>
                    <a:pt x="841" y="26"/>
                    <a:pt x="737" y="1"/>
                    <a:pt x="635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5" name="Google Shape;23165;p130"/>
            <p:cNvSpPr/>
            <p:nvPr/>
          </p:nvSpPr>
          <p:spPr>
            <a:xfrm>
              <a:off x="7778273" y="316423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7"/>
                    <a:pt x="939" y="1182"/>
                  </a:cubicBezTo>
                  <a:cubicBezTo>
                    <a:pt x="737" y="1067"/>
                    <a:pt x="621" y="865"/>
                    <a:pt x="621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6" name="Google Shape;23166;p130"/>
            <p:cNvSpPr/>
            <p:nvPr/>
          </p:nvSpPr>
          <p:spPr>
            <a:xfrm>
              <a:off x="7859252" y="3062968"/>
              <a:ext cx="24642" cy="33083"/>
            </a:xfrm>
            <a:custGeom>
              <a:avLst/>
              <a:gdLst/>
              <a:ahLst/>
              <a:cxnLst/>
              <a:rect l="l" t="t" r="r" b="b"/>
              <a:pathLst>
                <a:path w="940" h="1262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991"/>
                    <a:pt x="302" y="1262"/>
                    <a:pt x="631" y="1262"/>
                  </a:cubicBezTo>
                  <a:cubicBezTo>
                    <a:pt x="734" y="1262"/>
                    <a:pt x="839" y="1235"/>
                    <a:pt x="939" y="1177"/>
                  </a:cubicBezTo>
                  <a:cubicBezTo>
                    <a:pt x="751" y="1076"/>
                    <a:pt x="621" y="859"/>
                    <a:pt x="621" y="628"/>
                  </a:cubicBezTo>
                  <a:cubicBezTo>
                    <a:pt x="621" y="397"/>
                    <a:pt x="737" y="195"/>
                    <a:pt x="939" y="80"/>
                  </a:cubicBezTo>
                  <a:cubicBezTo>
                    <a:pt x="841" y="25"/>
                    <a:pt x="737" y="1"/>
                    <a:pt x="635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7" name="Google Shape;23167;p130"/>
            <p:cNvSpPr/>
            <p:nvPr/>
          </p:nvSpPr>
          <p:spPr>
            <a:xfrm>
              <a:off x="7713942" y="311277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6"/>
                    <a:pt x="939" y="1182"/>
                  </a:cubicBezTo>
                  <a:cubicBezTo>
                    <a:pt x="737" y="1067"/>
                    <a:pt x="607" y="865"/>
                    <a:pt x="607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8" name="Google Shape;23168;p130"/>
            <p:cNvSpPr/>
            <p:nvPr/>
          </p:nvSpPr>
          <p:spPr>
            <a:xfrm>
              <a:off x="7530411" y="3104021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1"/>
                  </a:moveTo>
                  <a:cubicBezTo>
                    <a:pt x="0" y="1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1"/>
                    <a:pt x="3566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29" name="Google Shape;23169;p130"/>
            <p:cNvSpPr/>
            <p:nvPr/>
          </p:nvSpPr>
          <p:spPr>
            <a:xfrm>
              <a:off x="7530411" y="3133539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0" name="Google Shape;23170;p130"/>
            <p:cNvSpPr/>
            <p:nvPr/>
          </p:nvSpPr>
          <p:spPr>
            <a:xfrm>
              <a:off x="7530411" y="3163057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1" name="Google Shape;23171;p130"/>
            <p:cNvSpPr/>
            <p:nvPr/>
          </p:nvSpPr>
          <p:spPr>
            <a:xfrm>
              <a:off x="7530411" y="3192575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2" name="Google Shape;23172;p130"/>
            <p:cNvSpPr/>
            <p:nvPr/>
          </p:nvSpPr>
          <p:spPr>
            <a:xfrm>
              <a:off x="7530411" y="3222093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3" name="Google Shape;23173;p130"/>
            <p:cNvSpPr/>
            <p:nvPr/>
          </p:nvSpPr>
          <p:spPr>
            <a:xfrm>
              <a:off x="7538354" y="3035521"/>
              <a:ext cx="247522" cy="44303"/>
            </a:xfrm>
            <a:custGeom>
              <a:avLst/>
              <a:gdLst/>
              <a:ahLst/>
              <a:cxnLst/>
              <a:rect l="l" t="t" r="r" b="b"/>
              <a:pathLst>
                <a:path w="9442" h="169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1329"/>
                  </a:lnTo>
                  <a:cubicBezTo>
                    <a:pt x="0" y="1531"/>
                    <a:pt x="159" y="1690"/>
                    <a:pt x="361" y="1690"/>
                  </a:cubicBezTo>
                  <a:lnTo>
                    <a:pt x="9080" y="1690"/>
                  </a:lnTo>
                  <a:cubicBezTo>
                    <a:pt x="9282" y="1690"/>
                    <a:pt x="9441" y="1531"/>
                    <a:pt x="9441" y="1329"/>
                  </a:cubicBezTo>
                  <a:lnTo>
                    <a:pt x="9441" y="362"/>
                  </a:lnTo>
                  <a:cubicBezTo>
                    <a:pt x="9441" y="160"/>
                    <a:pt x="9282" y="1"/>
                    <a:pt x="9080" y="1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34" name="Google Shape;23174;p130"/>
            <p:cNvSpPr/>
            <p:nvPr/>
          </p:nvSpPr>
          <p:spPr>
            <a:xfrm>
              <a:off x="7538721" y="3054081"/>
              <a:ext cx="246762" cy="25743"/>
            </a:xfrm>
            <a:custGeom>
              <a:avLst/>
              <a:gdLst/>
              <a:ahLst/>
              <a:cxnLst/>
              <a:rect l="l" t="t" r="r" b="b"/>
              <a:pathLst>
                <a:path w="9413" h="982" extrusionOk="0">
                  <a:moveTo>
                    <a:pt x="9413" y="0"/>
                  </a:moveTo>
                  <a:cubicBezTo>
                    <a:pt x="9413" y="202"/>
                    <a:pt x="9254" y="361"/>
                    <a:pt x="9052" y="375"/>
                  </a:cubicBezTo>
                  <a:lnTo>
                    <a:pt x="362" y="375"/>
                  </a:lnTo>
                  <a:cubicBezTo>
                    <a:pt x="160" y="361"/>
                    <a:pt x="1" y="202"/>
                    <a:pt x="1" y="14"/>
                  </a:cubicBezTo>
                  <a:lnTo>
                    <a:pt x="1" y="621"/>
                  </a:lnTo>
                  <a:cubicBezTo>
                    <a:pt x="1" y="823"/>
                    <a:pt x="160" y="982"/>
                    <a:pt x="362" y="982"/>
                  </a:cubicBezTo>
                  <a:lnTo>
                    <a:pt x="9052" y="982"/>
                  </a:lnTo>
                  <a:cubicBezTo>
                    <a:pt x="9254" y="982"/>
                    <a:pt x="9413" y="823"/>
                    <a:pt x="9413" y="621"/>
                  </a:cubicBezTo>
                  <a:lnTo>
                    <a:pt x="9413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Google Shape;675;p57"/>
          <p:cNvSpPr txBox="1">
            <a:spLocks noGrp="1"/>
          </p:cNvSpPr>
          <p:nvPr>
            <p:ph type="title"/>
          </p:nvPr>
        </p:nvSpPr>
        <p:spPr>
          <a:xfrm>
            <a:off x="251520" y="267494"/>
            <a:ext cx="84487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Экономика и бизнес планирование </a:t>
            </a:r>
            <a:r>
              <a:rPr lang="ru-RU" sz="2800" dirty="0" smtClean="0">
                <a:solidFill>
                  <a:schemeClr val="tx1"/>
                </a:solidFill>
              </a:rPr>
              <a:t>компании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chemeClr val="accent1"/>
                </a:solidFill>
              </a:rPr>
              <a:t>Научим</a:t>
            </a:r>
            <a:endParaRPr b="1"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48847" name="Google Shape;676;p57"/>
          <p:cNvSpPr txBox="1">
            <a:spLocks noGrp="1"/>
          </p:cNvSpPr>
          <p:nvPr>
            <p:ph type="subTitle" idx="1"/>
          </p:nvPr>
        </p:nvSpPr>
        <p:spPr>
          <a:xfrm>
            <a:off x="739737" y="2890193"/>
            <a:ext cx="2083041" cy="108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ланировать работу компании</a:t>
            </a:r>
            <a:endParaRPr b="1" dirty="0"/>
          </a:p>
        </p:txBody>
      </p:sp>
      <p:sp>
        <p:nvSpPr>
          <p:cNvPr id="1048848" name="Google Shape;678;p57"/>
          <p:cNvSpPr txBox="1">
            <a:spLocks noGrp="1"/>
          </p:cNvSpPr>
          <p:nvPr>
            <p:ph type="subTitle" idx="3"/>
          </p:nvPr>
        </p:nvSpPr>
        <p:spPr>
          <a:xfrm>
            <a:off x="3277438" y="2931790"/>
            <a:ext cx="2858866" cy="13681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b="1" dirty="0" smtClean="0">
                <a:solidFill>
                  <a:schemeClr val="accent1"/>
                </a:solidFill>
              </a:rPr>
              <a:t>Строить бизнес-планы </a:t>
            </a:r>
            <a:r>
              <a:rPr lang="ru-RU" b="1" dirty="0" smtClean="0">
                <a:solidFill>
                  <a:schemeClr val="tx1"/>
                </a:solidFill>
              </a:rPr>
              <a:t>и считать необходимые ресурсы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048849" name="Google Shape;680;p57"/>
          <p:cNvSpPr txBox="1">
            <a:spLocks noGrp="1"/>
          </p:cNvSpPr>
          <p:nvPr>
            <p:ph type="subTitle" idx="5"/>
          </p:nvPr>
        </p:nvSpPr>
        <p:spPr>
          <a:xfrm>
            <a:off x="6128431" y="3003798"/>
            <a:ext cx="2826122" cy="12241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4000"/>
              </a:lnSpc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нализировать</a:t>
            </a:r>
            <a:r>
              <a:rPr lang="ru-RU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финансовую </a:t>
            </a:r>
            <a:r>
              <a:rPr lang="ru-RU" b="1" dirty="0" smtClean="0">
                <a:latin typeface="Times New Roman" panose="02020603050405020304" charset="0"/>
                <a:cs typeface="Times New Roman" panose="02020603050405020304" charset="0"/>
              </a:rPr>
              <a:t>отчетность компании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5" name="Google Shape;728;p57"/>
          <p:cNvGrpSpPr/>
          <p:nvPr/>
        </p:nvGrpSpPr>
        <p:grpSpPr>
          <a:xfrm>
            <a:off x="7148942" y="1984477"/>
            <a:ext cx="785100" cy="785100"/>
            <a:chOff x="6839250" y="1915150"/>
            <a:chExt cx="785100" cy="785100"/>
          </a:xfrm>
        </p:grpSpPr>
        <p:sp>
          <p:nvSpPr>
            <p:cNvPr id="1048850" name="Google Shape;729;p57"/>
            <p:cNvSpPr/>
            <p:nvPr/>
          </p:nvSpPr>
          <p:spPr>
            <a:xfrm>
              <a:off x="68392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730;p57"/>
            <p:cNvGrpSpPr/>
            <p:nvPr/>
          </p:nvGrpSpPr>
          <p:grpSpPr>
            <a:xfrm>
              <a:off x="6983008" y="2092915"/>
              <a:ext cx="481671" cy="479735"/>
              <a:chOff x="4652476" y="2898915"/>
              <a:chExt cx="386016" cy="384495"/>
            </a:xfrm>
          </p:grpSpPr>
          <p:sp>
            <p:nvSpPr>
              <p:cNvPr id="1048851" name="Google Shape;731;p57"/>
              <p:cNvSpPr/>
              <p:nvPr/>
            </p:nvSpPr>
            <p:spPr>
              <a:xfrm>
                <a:off x="4842456" y="3088895"/>
                <a:ext cx="60190" cy="60190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96" extrusionOk="0">
                    <a:moveTo>
                      <a:pt x="592" y="0"/>
                    </a:moveTo>
                    <a:lnTo>
                      <a:pt x="0" y="592"/>
                    </a:lnTo>
                    <a:lnTo>
                      <a:pt x="1704" y="2295"/>
                    </a:lnTo>
                    <a:lnTo>
                      <a:pt x="2295" y="17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2" name="Google Shape;732;p57"/>
              <p:cNvSpPr/>
              <p:nvPr/>
            </p:nvSpPr>
            <p:spPr>
              <a:xfrm>
                <a:off x="4652476" y="2898915"/>
                <a:ext cx="247889" cy="247889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9456" extrusionOk="0">
                    <a:moveTo>
                      <a:pt x="4721" y="1"/>
                    </a:moveTo>
                    <a:cubicBezTo>
                      <a:pt x="2108" y="1"/>
                      <a:pt x="1" y="2108"/>
                      <a:pt x="1" y="4721"/>
                    </a:cubicBezTo>
                    <a:cubicBezTo>
                      <a:pt x="1" y="7334"/>
                      <a:pt x="2108" y="9456"/>
                      <a:pt x="4721" y="9456"/>
                    </a:cubicBezTo>
                    <a:cubicBezTo>
                      <a:pt x="7334" y="9456"/>
                      <a:pt x="9456" y="7334"/>
                      <a:pt x="9456" y="4721"/>
                    </a:cubicBezTo>
                    <a:cubicBezTo>
                      <a:pt x="9456" y="2108"/>
                      <a:pt x="7334" y="1"/>
                      <a:pt x="4721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3" name="Google Shape;733;p57"/>
              <p:cNvSpPr/>
              <p:nvPr/>
            </p:nvSpPr>
            <p:spPr>
              <a:xfrm>
                <a:off x="4680866" y="2927306"/>
                <a:ext cx="191134" cy="19113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7291" extrusionOk="0">
                    <a:moveTo>
                      <a:pt x="3638" y="0"/>
                    </a:moveTo>
                    <a:cubicBezTo>
                      <a:pt x="1632" y="0"/>
                      <a:pt x="0" y="1631"/>
                      <a:pt x="0" y="3638"/>
                    </a:cubicBezTo>
                    <a:cubicBezTo>
                      <a:pt x="0" y="5659"/>
                      <a:pt x="1632" y="7290"/>
                      <a:pt x="3638" y="7290"/>
                    </a:cubicBezTo>
                    <a:cubicBezTo>
                      <a:pt x="5659" y="7290"/>
                      <a:pt x="7290" y="5659"/>
                      <a:pt x="7290" y="3638"/>
                    </a:cubicBezTo>
                    <a:cubicBezTo>
                      <a:pt x="7290" y="1631"/>
                      <a:pt x="5659" y="0"/>
                      <a:pt x="36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4" name="Google Shape;734;p57"/>
              <p:cNvSpPr/>
              <p:nvPr/>
            </p:nvSpPr>
            <p:spPr>
              <a:xfrm>
                <a:off x="4869693" y="3117653"/>
                <a:ext cx="168798" cy="165757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323" extrusionOk="0">
                    <a:moveTo>
                      <a:pt x="1293" y="0"/>
                    </a:moveTo>
                    <a:cubicBezTo>
                      <a:pt x="1145" y="0"/>
                      <a:pt x="997" y="58"/>
                      <a:pt x="881" y="173"/>
                    </a:cubicBezTo>
                    <a:lnTo>
                      <a:pt x="232" y="823"/>
                    </a:lnTo>
                    <a:cubicBezTo>
                      <a:pt x="1" y="1054"/>
                      <a:pt x="1" y="1415"/>
                      <a:pt x="232" y="1646"/>
                    </a:cubicBezTo>
                    <a:lnTo>
                      <a:pt x="4735" y="6150"/>
                    </a:lnTo>
                    <a:cubicBezTo>
                      <a:pt x="4851" y="6265"/>
                      <a:pt x="4999" y="6323"/>
                      <a:pt x="5147" y="6323"/>
                    </a:cubicBezTo>
                    <a:cubicBezTo>
                      <a:pt x="5295" y="6323"/>
                      <a:pt x="5443" y="6265"/>
                      <a:pt x="5558" y="6150"/>
                    </a:cubicBezTo>
                    <a:lnTo>
                      <a:pt x="6208" y="5500"/>
                    </a:lnTo>
                    <a:cubicBezTo>
                      <a:pt x="6439" y="5269"/>
                      <a:pt x="6439" y="4908"/>
                      <a:pt x="6208" y="4677"/>
                    </a:cubicBezTo>
                    <a:lnTo>
                      <a:pt x="1704" y="173"/>
                    </a:lnTo>
                    <a:cubicBezTo>
                      <a:pt x="1588" y="58"/>
                      <a:pt x="1441" y="0"/>
                      <a:pt x="1293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5" name="Google Shape;735;p57"/>
              <p:cNvSpPr/>
              <p:nvPr/>
            </p:nvSpPr>
            <p:spPr>
              <a:xfrm>
                <a:off x="4881437" y="3118020"/>
                <a:ext cx="157054" cy="15556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34" extrusionOk="0">
                    <a:moveTo>
                      <a:pt x="25" y="582"/>
                    </a:moveTo>
                    <a:cubicBezTo>
                      <a:pt x="17" y="590"/>
                      <a:pt x="8" y="598"/>
                      <a:pt x="0" y="607"/>
                    </a:cubicBezTo>
                    <a:lnTo>
                      <a:pt x="25" y="582"/>
                    </a:lnTo>
                    <a:close/>
                    <a:moveTo>
                      <a:pt x="845" y="1"/>
                    </a:moveTo>
                    <a:cubicBezTo>
                      <a:pt x="697" y="1"/>
                      <a:pt x="549" y="58"/>
                      <a:pt x="433" y="174"/>
                    </a:cubicBezTo>
                    <a:lnTo>
                      <a:pt x="25" y="582"/>
                    </a:lnTo>
                    <a:lnTo>
                      <a:pt x="25" y="582"/>
                    </a:lnTo>
                    <a:cubicBezTo>
                      <a:pt x="131" y="483"/>
                      <a:pt x="267" y="434"/>
                      <a:pt x="404" y="434"/>
                    </a:cubicBezTo>
                    <a:cubicBezTo>
                      <a:pt x="552" y="434"/>
                      <a:pt x="700" y="491"/>
                      <a:pt x="808" y="607"/>
                    </a:cubicBezTo>
                    <a:lnTo>
                      <a:pt x="5327" y="5111"/>
                    </a:lnTo>
                    <a:cubicBezTo>
                      <a:pt x="5543" y="5342"/>
                      <a:pt x="5543" y="5703"/>
                      <a:pt x="5327" y="5934"/>
                    </a:cubicBezTo>
                    <a:lnTo>
                      <a:pt x="5760" y="5501"/>
                    </a:lnTo>
                    <a:cubicBezTo>
                      <a:pt x="5991" y="5270"/>
                      <a:pt x="5991" y="4909"/>
                      <a:pt x="5760" y="4678"/>
                    </a:cubicBezTo>
                    <a:lnTo>
                      <a:pt x="1256" y="174"/>
                    </a:lnTo>
                    <a:cubicBezTo>
                      <a:pt x="1140" y="58"/>
                      <a:pt x="993" y="1"/>
                      <a:pt x="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6" name="Google Shape;736;p57"/>
              <p:cNvSpPr/>
              <p:nvPr/>
            </p:nvSpPr>
            <p:spPr>
              <a:xfrm>
                <a:off x="4952952" y="3199391"/>
                <a:ext cx="54134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065" extrusionOk="0">
                    <a:moveTo>
                      <a:pt x="1458" y="0"/>
                    </a:moveTo>
                    <a:lnTo>
                      <a:pt x="0" y="1473"/>
                    </a:lnTo>
                    <a:lnTo>
                      <a:pt x="592" y="2064"/>
                    </a:lnTo>
                    <a:lnTo>
                      <a:pt x="2065" y="607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7" name="Google Shape;737;p57"/>
              <p:cNvSpPr/>
              <p:nvPr/>
            </p:nvSpPr>
            <p:spPr>
              <a:xfrm>
                <a:off x="4931377" y="3179232"/>
                <a:ext cx="55209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25" extrusionOk="0">
                    <a:moveTo>
                      <a:pt x="1771" y="0"/>
                    </a:moveTo>
                    <a:cubicBezTo>
                      <a:pt x="1713" y="0"/>
                      <a:pt x="1653" y="26"/>
                      <a:pt x="1603" y="91"/>
                    </a:cubicBezTo>
                    <a:lnTo>
                      <a:pt x="130" y="1549"/>
                    </a:lnTo>
                    <a:cubicBezTo>
                      <a:pt x="1" y="1693"/>
                      <a:pt x="102" y="1924"/>
                      <a:pt x="289" y="1924"/>
                    </a:cubicBezTo>
                    <a:cubicBezTo>
                      <a:pt x="347" y="1924"/>
                      <a:pt x="405" y="1910"/>
                      <a:pt x="448" y="1866"/>
                    </a:cubicBezTo>
                    <a:lnTo>
                      <a:pt x="1920" y="394"/>
                    </a:lnTo>
                    <a:cubicBezTo>
                      <a:pt x="2105" y="242"/>
                      <a:pt x="1947" y="0"/>
                      <a:pt x="1771" y="0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8" name="Google Shape;738;p57"/>
              <p:cNvSpPr/>
              <p:nvPr/>
            </p:nvSpPr>
            <p:spPr>
              <a:xfrm>
                <a:off x="4736101" y="2955670"/>
                <a:ext cx="87453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639" extrusionOk="0">
                    <a:moveTo>
                      <a:pt x="1529" y="1"/>
                    </a:moveTo>
                    <a:cubicBezTo>
                      <a:pt x="1161" y="1"/>
                      <a:pt x="789" y="133"/>
                      <a:pt x="492" y="405"/>
                    </a:cubicBezTo>
                    <a:cubicBezTo>
                      <a:pt x="174" y="694"/>
                      <a:pt x="1" y="1098"/>
                      <a:pt x="1" y="1517"/>
                    </a:cubicBezTo>
                    <a:cubicBezTo>
                      <a:pt x="1" y="1863"/>
                      <a:pt x="257" y="2036"/>
                      <a:pt x="513" y="2036"/>
                    </a:cubicBezTo>
                    <a:cubicBezTo>
                      <a:pt x="770" y="2036"/>
                      <a:pt x="1026" y="1863"/>
                      <a:pt x="1026" y="1517"/>
                    </a:cubicBezTo>
                    <a:cubicBezTo>
                      <a:pt x="1026" y="1236"/>
                      <a:pt x="1270" y="1011"/>
                      <a:pt x="1549" y="1011"/>
                    </a:cubicBezTo>
                    <a:cubicBezTo>
                      <a:pt x="1557" y="1011"/>
                      <a:pt x="1566" y="1011"/>
                      <a:pt x="1574" y="1011"/>
                    </a:cubicBezTo>
                    <a:cubicBezTo>
                      <a:pt x="1820" y="1040"/>
                      <a:pt x="2022" y="1242"/>
                      <a:pt x="2051" y="1488"/>
                    </a:cubicBezTo>
                    <a:cubicBezTo>
                      <a:pt x="2051" y="1704"/>
                      <a:pt x="1935" y="1892"/>
                      <a:pt x="1748" y="1979"/>
                    </a:cubicBezTo>
                    <a:cubicBezTo>
                      <a:pt x="1300" y="2181"/>
                      <a:pt x="1011" y="2628"/>
                      <a:pt x="1026" y="3119"/>
                    </a:cubicBezTo>
                    <a:cubicBezTo>
                      <a:pt x="1026" y="3408"/>
                      <a:pt x="1257" y="3639"/>
                      <a:pt x="1531" y="3639"/>
                    </a:cubicBezTo>
                    <a:cubicBezTo>
                      <a:pt x="1820" y="3639"/>
                      <a:pt x="2051" y="3422"/>
                      <a:pt x="2051" y="3133"/>
                    </a:cubicBezTo>
                    <a:cubicBezTo>
                      <a:pt x="2051" y="3047"/>
                      <a:pt x="2108" y="2960"/>
                      <a:pt x="2181" y="2931"/>
                    </a:cubicBezTo>
                    <a:cubicBezTo>
                      <a:pt x="3032" y="2527"/>
                      <a:pt x="3335" y="1459"/>
                      <a:pt x="2801" y="679"/>
                    </a:cubicBezTo>
                    <a:cubicBezTo>
                      <a:pt x="2505" y="234"/>
                      <a:pt x="2020" y="1"/>
                      <a:pt x="1529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59" name="Google Shape;739;p57"/>
              <p:cNvSpPr/>
              <p:nvPr/>
            </p:nvSpPr>
            <p:spPr>
              <a:xfrm>
                <a:off x="4762972" y="3064279"/>
                <a:ext cx="26897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70" extrusionOk="0">
                    <a:moveTo>
                      <a:pt x="513" y="1"/>
                    </a:moveTo>
                    <a:cubicBezTo>
                      <a:pt x="257" y="1"/>
                      <a:pt x="1" y="174"/>
                      <a:pt x="1" y="520"/>
                    </a:cubicBezTo>
                    <a:lnTo>
                      <a:pt x="1" y="549"/>
                    </a:lnTo>
                    <a:cubicBezTo>
                      <a:pt x="1" y="838"/>
                      <a:pt x="232" y="1069"/>
                      <a:pt x="506" y="1069"/>
                    </a:cubicBezTo>
                    <a:cubicBezTo>
                      <a:pt x="795" y="1069"/>
                      <a:pt x="1026" y="838"/>
                      <a:pt x="1026" y="549"/>
                    </a:cubicBezTo>
                    <a:lnTo>
                      <a:pt x="1026" y="520"/>
                    </a:lnTo>
                    <a:cubicBezTo>
                      <a:pt x="1026" y="174"/>
                      <a:pt x="769" y="1"/>
                      <a:pt x="513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8860" name="Google Shape;749;p58"/>
          <p:cNvSpPr/>
          <p:nvPr/>
        </p:nvSpPr>
        <p:spPr>
          <a:xfrm>
            <a:off x="1403648" y="2029679"/>
            <a:ext cx="785100" cy="78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751;p58"/>
          <p:cNvGrpSpPr/>
          <p:nvPr/>
        </p:nvGrpSpPr>
        <p:grpSpPr>
          <a:xfrm>
            <a:off x="1624326" y="2162242"/>
            <a:ext cx="343744" cy="510565"/>
            <a:chOff x="7004802" y="3394442"/>
            <a:chExt cx="290914" cy="432060"/>
          </a:xfrm>
        </p:grpSpPr>
        <p:sp>
          <p:nvSpPr>
            <p:cNvPr id="1048861" name="Google Shape;752;p58"/>
            <p:cNvSpPr/>
            <p:nvPr/>
          </p:nvSpPr>
          <p:spPr>
            <a:xfrm>
              <a:off x="7068050" y="3660262"/>
              <a:ext cx="177071" cy="166240"/>
            </a:xfrm>
            <a:custGeom>
              <a:avLst/>
              <a:gdLst/>
              <a:ahLst/>
              <a:cxnLst/>
              <a:rect l="l" t="t" r="r" b="b"/>
              <a:pathLst>
                <a:path w="8256" h="7751" extrusionOk="0">
                  <a:moveTo>
                    <a:pt x="3538" y="0"/>
                  </a:moveTo>
                  <a:lnTo>
                    <a:pt x="3538" y="3033"/>
                  </a:lnTo>
                  <a:cubicBezTo>
                    <a:pt x="2780" y="2224"/>
                    <a:pt x="1702" y="1769"/>
                    <a:pt x="590" y="1769"/>
                  </a:cubicBezTo>
                  <a:lnTo>
                    <a:pt x="0" y="1769"/>
                  </a:lnTo>
                  <a:lnTo>
                    <a:pt x="0" y="3538"/>
                  </a:lnTo>
                  <a:cubicBezTo>
                    <a:pt x="0" y="5156"/>
                    <a:pt x="1331" y="6487"/>
                    <a:pt x="2949" y="6487"/>
                  </a:cubicBezTo>
                  <a:lnTo>
                    <a:pt x="3538" y="6487"/>
                  </a:lnTo>
                  <a:lnTo>
                    <a:pt x="3538" y="7751"/>
                  </a:lnTo>
                  <a:lnTo>
                    <a:pt x="4718" y="7751"/>
                  </a:lnTo>
                  <a:lnTo>
                    <a:pt x="4718" y="6487"/>
                  </a:lnTo>
                  <a:lnTo>
                    <a:pt x="5308" y="6487"/>
                  </a:lnTo>
                  <a:cubicBezTo>
                    <a:pt x="6942" y="6487"/>
                    <a:pt x="8256" y="5156"/>
                    <a:pt x="8256" y="3538"/>
                  </a:cubicBezTo>
                  <a:lnTo>
                    <a:pt x="8256" y="1769"/>
                  </a:lnTo>
                  <a:lnTo>
                    <a:pt x="7666" y="1753"/>
                  </a:lnTo>
                  <a:cubicBezTo>
                    <a:pt x="6554" y="1753"/>
                    <a:pt x="5493" y="2207"/>
                    <a:pt x="4718" y="3016"/>
                  </a:cubicBezTo>
                  <a:lnTo>
                    <a:pt x="4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2" name="Google Shape;753;p58"/>
            <p:cNvSpPr/>
            <p:nvPr/>
          </p:nvSpPr>
          <p:spPr>
            <a:xfrm>
              <a:off x="7156586" y="3660262"/>
              <a:ext cx="88535" cy="166240"/>
            </a:xfrm>
            <a:custGeom>
              <a:avLst/>
              <a:gdLst/>
              <a:ahLst/>
              <a:cxnLst/>
              <a:rect l="l" t="t" r="r" b="b"/>
              <a:pathLst>
                <a:path w="4128" h="7751" extrusionOk="0">
                  <a:moveTo>
                    <a:pt x="0" y="0"/>
                  </a:moveTo>
                  <a:lnTo>
                    <a:pt x="0" y="7751"/>
                  </a:lnTo>
                  <a:lnTo>
                    <a:pt x="590" y="7751"/>
                  </a:lnTo>
                  <a:lnTo>
                    <a:pt x="590" y="6487"/>
                  </a:lnTo>
                  <a:lnTo>
                    <a:pt x="1180" y="6487"/>
                  </a:lnTo>
                  <a:cubicBezTo>
                    <a:pt x="2814" y="6487"/>
                    <a:pt x="4128" y="5156"/>
                    <a:pt x="4128" y="3538"/>
                  </a:cubicBezTo>
                  <a:lnTo>
                    <a:pt x="4128" y="1769"/>
                  </a:lnTo>
                  <a:lnTo>
                    <a:pt x="3538" y="1753"/>
                  </a:lnTo>
                  <a:cubicBezTo>
                    <a:pt x="2426" y="1753"/>
                    <a:pt x="1365" y="2207"/>
                    <a:pt x="590" y="3016"/>
                  </a:cubicBezTo>
                  <a:lnTo>
                    <a:pt x="5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3" name="Google Shape;754;p58"/>
            <p:cNvSpPr/>
            <p:nvPr/>
          </p:nvSpPr>
          <p:spPr>
            <a:xfrm>
              <a:off x="7006625" y="3394442"/>
              <a:ext cx="289091" cy="278131"/>
            </a:xfrm>
            <a:custGeom>
              <a:avLst/>
              <a:gdLst/>
              <a:ahLst/>
              <a:cxnLst/>
              <a:rect l="l" t="t" r="r" b="b"/>
              <a:pathLst>
                <a:path w="13479" h="12968" extrusionOk="0">
                  <a:moveTo>
                    <a:pt x="6994" y="1"/>
                  </a:moveTo>
                  <a:cubicBezTo>
                    <a:pt x="5306" y="1"/>
                    <a:pt x="3647" y="660"/>
                    <a:pt x="2409" y="1898"/>
                  </a:cubicBezTo>
                  <a:cubicBezTo>
                    <a:pt x="556" y="3751"/>
                    <a:pt x="0" y="6548"/>
                    <a:pt x="1011" y="8974"/>
                  </a:cubicBezTo>
                  <a:cubicBezTo>
                    <a:pt x="2005" y="11383"/>
                    <a:pt x="4381" y="12967"/>
                    <a:pt x="6992" y="12967"/>
                  </a:cubicBezTo>
                  <a:cubicBezTo>
                    <a:pt x="10581" y="12967"/>
                    <a:pt x="13479" y="10069"/>
                    <a:pt x="13479" y="6481"/>
                  </a:cubicBezTo>
                  <a:cubicBezTo>
                    <a:pt x="13479" y="3869"/>
                    <a:pt x="11895" y="1493"/>
                    <a:pt x="9486" y="499"/>
                  </a:cubicBezTo>
                  <a:cubicBezTo>
                    <a:pt x="8680" y="164"/>
                    <a:pt x="7834" y="1"/>
                    <a:pt x="6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4" name="Google Shape;755;p58"/>
            <p:cNvSpPr/>
            <p:nvPr/>
          </p:nvSpPr>
          <p:spPr>
            <a:xfrm>
              <a:off x="7156586" y="3394657"/>
              <a:ext cx="139130" cy="278260"/>
            </a:xfrm>
            <a:custGeom>
              <a:avLst/>
              <a:gdLst/>
              <a:ahLst/>
              <a:cxnLst/>
              <a:rect l="l" t="t" r="r" b="b"/>
              <a:pathLst>
                <a:path w="6487" h="12974" extrusionOk="0">
                  <a:moveTo>
                    <a:pt x="0" y="1"/>
                  </a:moveTo>
                  <a:lnTo>
                    <a:pt x="0" y="12974"/>
                  </a:lnTo>
                  <a:cubicBezTo>
                    <a:pt x="3589" y="12957"/>
                    <a:pt x="6487" y="10059"/>
                    <a:pt x="6487" y="6487"/>
                  </a:cubicBezTo>
                  <a:cubicBezTo>
                    <a:pt x="6487" y="2915"/>
                    <a:pt x="358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5" name="Google Shape;756;p58"/>
            <p:cNvSpPr/>
            <p:nvPr/>
          </p:nvSpPr>
          <p:spPr>
            <a:xfrm>
              <a:off x="7004802" y="3420308"/>
              <a:ext cx="265627" cy="227236"/>
            </a:xfrm>
            <a:custGeom>
              <a:avLst/>
              <a:gdLst/>
              <a:ahLst/>
              <a:cxnLst/>
              <a:rect l="l" t="t" r="r" b="b"/>
              <a:pathLst>
                <a:path w="12385" h="10595" extrusionOk="0">
                  <a:moveTo>
                    <a:pt x="7108" y="1"/>
                  </a:moveTo>
                  <a:cubicBezTo>
                    <a:pt x="7098" y="1"/>
                    <a:pt x="7087" y="1"/>
                    <a:pt x="7077" y="1"/>
                  </a:cubicBezTo>
                  <a:cubicBezTo>
                    <a:pt x="2360" y="1"/>
                    <a:pt x="1" y="5696"/>
                    <a:pt x="3337" y="9032"/>
                  </a:cubicBezTo>
                  <a:cubicBezTo>
                    <a:pt x="4416" y="10111"/>
                    <a:pt x="5744" y="10594"/>
                    <a:pt x="7047" y="10594"/>
                  </a:cubicBezTo>
                  <a:cubicBezTo>
                    <a:pt x="9771" y="10594"/>
                    <a:pt x="12384" y="8482"/>
                    <a:pt x="12384" y="5291"/>
                  </a:cubicBezTo>
                  <a:cubicBezTo>
                    <a:pt x="12384" y="2370"/>
                    <a:pt x="10025" y="1"/>
                    <a:pt x="7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6" name="Google Shape;757;p58"/>
            <p:cNvSpPr/>
            <p:nvPr/>
          </p:nvSpPr>
          <p:spPr>
            <a:xfrm>
              <a:off x="7156586" y="3420308"/>
              <a:ext cx="113843" cy="227322"/>
            </a:xfrm>
            <a:custGeom>
              <a:avLst/>
              <a:gdLst/>
              <a:ahLst/>
              <a:cxnLst/>
              <a:rect l="l" t="t" r="r" b="b"/>
              <a:pathLst>
                <a:path w="5308" h="10599" extrusionOk="0">
                  <a:moveTo>
                    <a:pt x="0" y="1"/>
                  </a:moveTo>
                  <a:lnTo>
                    <a:pt x="0" y="10599"/>
                  </a:lnTo>
                  <a:cubicBezTo>
                    <a:pt x="2932" y="10582"/>
                    <a:pt x="5307" y="8223"/>
                    <a:pt x="5307" y="5291"/>
                  </a:cubicBezTo>
                  <a:cubicBezTo>
                    <a:pt x="5291" y="2377"/>
                    <a:pt x="2932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7" name="Google Shape;758;p58"/>
            <p:cNvSpPr/>
            <p:nvPr/>
          </p:nvSpPr>
          <p:spPr>
            <a:xfrm>
              <a:off x="7106356" y="3445251"/>
              <a:ext cx="101189" cy="178164"/>
            </a:xfrm>
            <a:custGeom>
              <a:avLst/>
              <a:gdLst/>
              <a:ahLst/>
              <a:cxnLst/>
              <a:rect l="l" t="t" r="r" b="b"/>
              <a:pathLst>
                <a:path w="4718" h="8307" extrusionOk="0">
                  <a:moveTo>
                    <a:pt x="1769" y="0"/>
                  </a:moveTo>
                  <a:lnTo>
                    <a:pt x="1769" y="1180"/>
                  </a:lnTo>
                  <a:cubicBezTo>
                    <a:pt x="809" y="1214"/>
                    <a:pt x="68" y="1989"/>
                    <a:pt x="68" y="2949"/>
                  </a:cubicBezTo>
                  <a:cubicBezTo>
                    <a:pt x="68" y="3909"/>
                    <a:pt x="809" y="4684"/>
                    <a:pt x="1769" y="4718"/>
                  </a:cubicBezTo>
                  <a:lnTo>
                    <a:pt x="2949" y="4718"/>
                  </a:lnTo>
                  <a:cubicBezTo>
                    <a:pt x="3741" y="4718"/>
                    <a:pt x="3741" y="5897"/>
                    <a:pt x="2949" y="5897"/>
                  </a:cubicBezTo>
                  <a:lnTo>
                    <a:pt x="1769" y="5897"/>
                  </a:lnTo>
                  <a:cubicBezTo>
                    <a:pt x="1449" y="5897"/>
                    <a:pt x="1180" y="5628"/>
                    <a:pt x="1180" y="5308"/>
                  </a:cubicBezTo>
                  <a:lnTo>
                    <a:pt x="0" y="5308"/>
                  </a:lnTo>
                  <a:cubicBezTo>
                    <a:pt x="0" y="6285"/>
                    <a:pt x="792" y="7077"/>
                    <a:pt x="1769" y="7077"/>
                  </a:cubicBezTo>
                  <a:lnTo>
                    <a:pt x="1769" y="8307"/>
                  </a:lnTo>
                  <a:lnTo>
                    <a:pt x="2949" y="8307"/>
                  </a:lnTo>
                  <a:lnTo>
                    <a:pt x="2949" y="7077"/>
                  </a:lnTo>
                  <a:cubicBezTo>
                    <a:pt x="3892" y="7043"/>
                    <a:pt x="4650" y="6268"/>
                    <a:pt x="4650" y="5308"/>
                  </a:cubicBezTo>
                  <a:cubicBezTo>
                    <a:pt x="4650" y="4347"/>
                    <a:pt x="3892" y="3572"/>
                    <a:pt x="2949" y="3539"/>
                  </a:cubicBezTo>
                  <a:lnTo>
                    <a:pt x="2949" y="3522"/>
                  </a:lnTo>
                  <a:lnTo>
                    <a:pt x="1769" y="3522"/>
                  </a:lnTo>
                  <a:cubicBezTo>
                    <a:pt x="977" y="3522"/>
                    <a:pt x="977" y="2342"/>
                    <a:pt x="1769" y="2342"/>
                  </a:cubicBezTo>
                  <a:lnTo>
                    <a:pt x="2949" y="2342"/>
                  </a:lnTo>
                  <a:cubicBezTo>
                    <a:pt x="3269" y="2342"/>
                    <a:pt x="3538" y="2612"/>
                    <a:pt x="3538" y="2932"/>
                  </a:cubicBezTo>
                  <a:lnTo>
                    <a:pt x="4718" y="2932"/>
                  </a:lnTo>
                  <a:cubicBezTo>
                    <a:pt x="4718" y="1972"/>
                    <a:pt x="3926" y="1180"/>
                    <a:pt x="2949" y="1180"/>
                  </a:cubicBezTo>
                  <a:lnTo>
                    <a:pt x="29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8" name="Google Shape;759;p58"/>
            <p:cNvSpPr/>
            <p:nvPr/>
          </p:nvSpPr>
          <p:spPr>
            <a:xfrm>
              <a:off x="7156929" y="3520768"/>
              <a:ext cx="49179" cy="102283"/>
            </a:xfrm>
            <a:custGeom>
              <a:avLst/>
              <a:gdLst/>
              <a:ahLst/>
              <a:cxnLst/>
              <a:rect l="l" t="t" r="r" b="b"/>
              <a:pathLst>
                <a:path w="2293" h="4769" extrusionOk="0">
                  <a:moveTo>
                    <a:pt x="1" y="1"/>
                  </a:moveTo>
                  <a:lnTo>
                    <a:pt x="1" y="1180"/>
                  </a:lnTo>
                  <a:lnTo>
                    <a:pt x="591" y="1180"/>
                  </a:lnTo>
                  <a:cubicBezTo>
                    <a:pt x="1383" y="1180"/>
                    <a:pt x="1383" y="2360"/>
                    <a:pt x="591" y="2360"/>
                  </a:cubicBezTo>
                  <a:lnTo>
                    <a:pt x="1" y="2360"/>
                  </a:lnTo>
                  <a:lnTo>
                    <a:pt x="1" y="4769"/>
                  </a:lnTo>
                  <a:lnTo>
                    <a:pt x="591" y="4769"/>
                  </a:lnTo>
                  <a:lnTo>
                    <a:pt x="591" y="3539"/>
                  </a:lnTo>
                  <a:cubicBezTo>
                    <a:pt x="1551" y="3505"/>
                    <a:pt x="2292" y="2730"/>
                    <a:pt x="2292" y="1770"/>
                  </a:cubicBezTo>
                  <a:cubicBezTo>
                    <a:pt x="2292" y="826"/>
                    <a:pt x="1551" y="35"/>
                    <a:pt x="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69" name="Google Shape;760;p58"/>
            <p:cNvSpPr/>
            <p:nvPr/>
          </p:nvSpPr>
          <p:spPr>
            <a:xfrm>
              <a:off x="7156929" y="3445251"/>
              <a:ext cx="50616" cy="63249"/>
            </a:xfrm>
            <a:custGeom>
              <a:avLst/>
              <a:gdLst/>
              <a:ahLst/>
              <a:cxnLst/>
              <a:rect l="l" t="t" r="r" b="b"/>
              <a:pathLst>
                <a:path w="2360" h="2949" extrusionOk="0">
                  <a:moveTo>
                    <a:pt x="1" y="0"/>
                  </a:moveTo>
                  <a:lnTo>
                    <a:pt x="1" y="2359"/>
                  </a:lnTo>
                  <a:lnTo>
                    <a:pt x="591" y="2359"/>
                  </a:lnTo>
                  <a:cubicBezTo>
                    <a:pt x="911" y="2359"/>
                    <a:pt x="1180" y="2629"/>
                    <a:pt x="1180" y="2949"/>
                  </a:cubicBezTo>
                  <a:lnTo>
                    <a:pt x="2360" y="2949"/>
                  </a:lnTo>
                  <a:cubicBezTo>
                    <a:pt x="2360" y="1972"/>
                    <a:pt x="1568" y="1180"/>
                    <a:pt x="591" y="1180"/>
                  </a:cubicBezTo>
                  <a:lnTo>
                    <a:pt x="5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798;p61"/>
          <p:cNvGrpSpPr/>
          <p:nvPr/>
        </p:nvGrpSpPr>
        <p:grpSpPr>
          <a:xfrm>
            <a:off x="4200095" y="2029679"/>
            <a:ext cx="838810" cy="848147"/>
            <a:chOff x="1331141" y="3701594"/>
            <a:chExt cx="572700" cy="572700"/>
          </a:xfrm>
        </p:grpSpPr>
        <p:sp>
          <p:nvSpPr>
            <p:cNvPr id="1048870" name="Google Shape;799;p61"/>
            <p:cNvSpPr/>
            <p:nvPr/>
          </p:nvSpPr>
          <p:spPr>
            <a:xfrm>
              <a:off x="1331141" y="3701594"/>
              <a:ext cx="572700" cy="57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800;p61"/>
            <p:cNvGrpSpPr/>
            <p:nvPr/>
          </p:nvGrpSpPr>
          <p:grpSpPr>
            <a:xfrm>
              <a:off x="1450912" y="3822781"/>
              <a:ext cx="333209" cy="330352"/>
              <a:chOff x="4230912" y="2929193"/>
              <a:chExt cx="308813" cy="306165"/>
            </a:xfrm>
          </p:grpSpPr>
          <p:sp>
            <p:nvSpPr>
              <p:cNvPr id="1048871" name="Google Shape;801;p61"/>
              <p:cNvSpPr/>
              <p:nvPr/>
            </p:nvSpPr>
            <p:spPr>
              <a:xfrm>
                <a:off x="4425427" y="2976878"/>
                <a:ext cx="114297" cy="258113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9846" extrusionOk="0">
                    <a:moveTo>
                      <a:pt x="0" y="0"/>
                    </a:moveTo>
                    <a:lnTo>
                      <a:pt x="0" y="9845"/>
                    </a:lnTo>
                    <a:lnTo>
                      <a:pt x="1213" y="9845"/>
                    </a:lnTo>
                    <a:cubicBezTo>
                      <a:pt x="1285" y="9845"/>
                      <a:pt x="1357" y="9787"/>
                      <a:pt x="1386" y="9715"/>
                    </a:cubicBezTo>
                    <a:lnTo>
                      <a:pt x="2584" y="5847"/>
                    </a:lnTo>
                    <a:lnTo>
                      <a:pt x="4317" y="246"/>
                    </a:lnTo>
                    <a:cubicBezTo>
                      <a:pt x="4360" y="130"/>
                      <a:pt x="4273" y="0"/>
                      <a:pt x="4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2" name="Google Shape;802;p61"/>
              <p:cNvSpPr/>
              <p:nvPr/>
            </p:nvSpPr>
            <p:spPr>
              <a:xfrm>
                <a:off x="4425427" y="2976878"/>
                <a:ext cx="93116" cy="258480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9860" extrusionOk="0">
                    <a:moveTo>
                      <a:pt x="0" y="0"/>
                    </a:moveTo>
                    <a:lnTo>
                      <a:pt x="0" y="9860"/>
                    </a:lnTo>
                    <a:lnTo>
                      <a:pt x="1213" y="9860"/>
                    </a:lnTo>
                    <a:cubicBezTo>
                      <a:pt x="1285" y="9845"/>
                      <a:pt x="1357" y="9802"/>
                      <a:pt x="1386" y="9715"/>
                    </a:cubicBezTo>
                    <a:lnTo>
                      <a:pt x="2584" y="5847"/>
                    </a:lnTo>
                    <a:lnTo>
                      <a:pt x="35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3" name="Google Shape;803;p61"/>
              <p:cNvSpPr/>
              <p:nvPr/>
            </p:nvSpPr>
            <p:spPr>
              <a:xfrm>
                <a:off x="4404613" y="2962879"/>
                <a:ext cx="100299" cy="272479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10394" extrusionOk="0">
                    <a:moveTo>
                      <a:pt x="0" y="0"/>
                    </a:moveTo>
                    <a:lnTo>
                      <a:pt x="0" y="10394"/>
                    </a:lnTo>
                    <a:lnTo>
                      <a:pt x="1993" y="10394"/>
                    </a:lnTo>
                    <a:cubicBezTo>
                      <a:pt x="2079" y="10394"/>
                      <a:pt x="2151" y="10321"/>
                      <a:pt x="2166" y="10235"/>
                    </a:cubicBezTo>
                    <a:lnTo>
                      <a:pt x="2729" y="6770"/>
                    </a:lnTo>
                    <a:lnTo>
                      <a:pt x="3811" y="231"/>
                    </a:lnTo>
                    <a:cubicBezTo>
                      <a:pt x="3826" y="116"/>
                      <a:pt x="3739" y="15"/>
                      <a:pt x="3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4" name="Google Shape;804;p61"/>
              <p:cNvSpPr/>
              <p:nvPr/>
            </p:nvSpPr>
            <p:spPr>
              <a:xfrm>
                <a:off x="4404613" y="2962879"/>
                <a:ext cx="71934" cy="272479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10394" extrusionOk="0">
                    <a:moveTo>
                      <a:pt x="0" y="0"/>
                    </a:moveTo>
                    <a:lnTo>
                      <a:pt x="0" y="10394"/>
                    </a:lnTo>
                    <a:lnTo>
                      <a:pt x="1993" y="10394"/>
                    </a:lnTo>
                    <a:cubicBezTo>
                      <a:pt x="2079" y="10394"/>
                      <a:pt x="2151" y="10321"/>
                      <a:pt x="2166" y="10235"/>
                    </a:cubicBezTo>
                    <a:lnTo>
                      <a:pt x="2743" y="6770"/>
                    </a:lnTo>
                    <a:lnTo>
                      <a:pt x="2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5" name="Google Shape;805;p61"/>
              <p:cNvSpPr/>
              <p:nvPr/>
            </p:nvSpPr>
            <p:spPr>
              <a:xfrm>
                <a:off x="4230912" y="2929193"/>
                <a:ext cx="229722" cy="306165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11679" extrusionOk="0">
                    <a:moveTo>
                      <a:pt x="188" y="0"/>
                    </a:moveTo>
                    <a:cubicBezTo>
                      <a:pt x="87" y="0"/>
                      <a:pt x="1" y="87"/>
                      <a:pt x="1" y="188"/>
                    </a:cubicBezTo>
                    <a:lnTo>
                      <a:pt x="1" y="11476"/>
                    </a:lnTo>
                    <a:cubicBezTo>
                      <a:pt x="1" y="11592"/>
                      <a:pt x="87" y="11679"/>
                      <a:pt x="188" y="11679"/>
                    </a:cubicBezTo>
                    <a:lnTo>
                      <a:pt x="8575" y="11679"/>
                    </a:lnTo>
                    <a:cubicBezTo>
                      <a:pt x="8676" y="11679"/>
                      <a:pt x="8763" y="11592"/>
                      <a:pt x="8763" y="11476"/>
                    </a:cubicBezTo>
                    <a:lnTo>
                      <a:pt x="8763" y="1011"/>
                    </a:lnTo>
                    <a:cubicBezTo>
                      <a:pt x="8763" y="910"/>
                      <a:pt x="8676" y="823"/>
                      <a:pt x="8575" y="823"/>
                    </a:cubicBezTo>
                    <a:lnTo>
                      <a:pt x="3234" y="823"/>
                    </a:lnTo>
                    <a:cubicBezTo>
                      <a:pt x="3191" y="823"/>
                      <a:pt x="3133" y="809"/>
                      <a:pt x="3104" y="765"/>
                    </a:cubicBezTo>
                    <a:lnTo>
                      <a:pt x="2411" y="58"/>
                    </a:lnTo>
                    <a:cubicBezTo>
                      <a:pt x="2368" y="15"/>
                      <a:pt x="2325" y="0"/>
                      <a:pt x="22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6" name="Google Shape;806;p61"/>
              <p:cNvSpPr/>
              <p:nvPr/>
            </p:nvSpPr>
            <p:spPr>
              <a:xfrm>
                <a:off x="4443594" y="2950768"/>
                <a:ext cx="17040" cy="2845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0856" extrusionOk="0">
                    <a:moveTo>
                      <a:pt x="0" y="0"/>
                    </a:moveTo>
                    <a:lnTo>
                      <a:pt x="0" y="10856"/>
                    </a:lnTo>
                    <a:lnTo>
                      <a:pt x="462" y="10856"/>
                    </a:lnTo>
                    <a:cubicBezTo>
                      <a:pt x="563" y="10856"/>
                      <a:pt x="650" y="10769"/>
                      <a:pt x="650" y="10653"/>
                    </a:cubicBezTo>
                    <a:lnTo>
                      <a:pt x="650" y="188"/>
                    </a:lnTo>
                    <a:cubicBezTo>
                      <a:pt x="650" y="87"/>
                      <a:pt x="563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7" name="Google Shape;807;p61"/>
              <p:cNvSpPr/>
              <p:nvPr/>
            </p:nvSpPr>
            <p:spPr>
              <a:xfrm>
                <a:off x="4271021" y="3008651"/>
                <a:ext cx="22361" cy="22361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59" y="1"/>
                    </a:moveTo>
                    <a:cubicBezTo>
                      <a:pt x="73" y="1"/>
                      <a:pt x="1" y="73"/>
                      <a:pt x="1" y="174"/>
                    </a:cubicBezTo>
                    <a:lnTo>
                      <a:pt x="1" y="694"/>
                    </a:lnTo>
                    <a:cubicBezTo>
                      <a:pt x="1" y="780"/>
                      <a:pt x="73" y="852"/>
                      <a:pt x="159" y="852"/>
                    </a:cubicBezTo>
                    <a:lnTo>
                      <a:pt x="679" y="852"/>
                    </a:lnTo>
                    <a:cubicBezTo>
                      <a:pt x="780" y="852"/>
                      <a:pt x="852" y="780"/>
                      <a:pt x="852" y="694"/>
                    </a:cubicBezTo>
                    <a:lnTo>
                      <a:pt x="852" y="174"/>
                    </a:lnTo>
                    <a:cubicBezTo>
                      <a:pt x="852" y="73"/>
                      <a:pt x="780" y="1"/>
                      <a:pt x="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8" name="Google Shape;808;p61"/>
              <p:cNvSpPr/>
              <p:nvPr/>
            </p:nvSpPr>
            <p:spPr>
              <a:xfrm>
                <a:off x="4310003" y="3026451"/>
                <a:ext cx="114691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362" extrusionOk="0">
                    <a:moveTo>
                      <a:pt x="232" y="0"/>
                    </a:moveTo>
                    <a:cubicBezTo>
                      <a:pt x="1" y="0"/>
                      <a:pt x="1" y="361"/>
                      <a:pt x="232" y="361"/>
                    </a:cubicBezTo>
                    <a:lnTo>
                      <a:pt x="4129" y="361"/>
                    </a:lnTo>
                    <a:cubicBezTo>
                      <a:pt x="4374" y="361"/>
                      <a:pt x="4374" y="0"/>
                      <a:pt x="4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79" name="Google Shape;809;p61"/>
              <p:cNvSpPr/>
              <p:nvPr/>
            </p:nvSpPr>
            <p:spPr>
              <a:xfrm>
                <a:off x="4310003" y="3010538"/>
                <a:ext cx="3712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62" extrusionOk="0">
                    <a:moveTo>
                      <a:pt x="232" y="1"/>
                    </a:moveTo>
                    <a:cubicBezTo>
                      <a:pt x="1" y="1"/>
                      <a:pt x="1" y="362"/>
                      <a:pt x="232" y="362"/>
                    </a:cubicBezTo>
                    <a:lnTo>
                      <a:pt x="1184" y="362"/>
                    </a:lnTo>
                    <a:cubicBezTo>
                      <a:pt x="1415" y="362"/>
                      <a:pt x="1415" y="1"/>
                      <a:pt x="1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0" name="Google Shape;810;p61"/>
              <p:cNvSpPr/>
              <p:nvPr/>
            </p:nvSpPr>
            <p:spPr>
              <a:xfrm>
                <a:off x="4271021" y="3082079"/>
                <a:ext cx="22361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2" extrusionOk="0">
                    <a:moveTo>
                      <a:pt x="159" y="0"/>
                    </a:moveTo>
                    <a:cubicBezTo>
                      <a:pt x="73" y="0"/>
                      <a:pt x="1" y="72"/>
                      <a:pt x="1" y="173"/>
                    </a:cubicBezTo>
                    <a:lnTo>
                      <a:pt x="1" y="693"/>
                    </a:lnTo>
                    <a:cubicBezTo>
                      <a:pt x="1" y="780"/>
                      <a:pt x="73" y="852"/>
                      <a:pt x="159" y="852"/>
                    </a:cubicBezTo>
                    <a:lnTo>
                      <a:pt x="679" y="852"/>
                    </a:lnTo>
                    <a:cubicBezTo>
                      <a:pt x="780" y="852"/>
                      <a:pt x="852" y="780"/>
                      <a:pt x="852" y="693"/>
                    </a:cubicBezTo>
                    <a:lnTo>
                      <a:pt x="852" y="173"/>
                    </a:lnTo>
                    <a:cubicBezTo>
                      <a:pt x="852" y="72"/>
                      <a:pt x="780" y="0"/>
                      <a:pt x="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1" name="Google Shape;811;p61"/>
              <p:cNvSpPr/>
              <p:nvPr/>
            </p:nvSpPr>
            <p:spPr>
              <a:xfrm>
                <a:off x="4310003" y="3099853"/>
                <a:ext cx="114691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362" extrusionOk="0">
                    <a:moveTo>
                      <a:pt x="232" y="1"/>
                    </a:moveTo>
                    <a:cubicBezTo>
                      <a:pt x="1" y="1"/>
                      <a:pt x="1" y="362"/>
                      <a:pt x="232" y="362"/>
                    </a:cubicBezTo>
                    <a:lnTo>
                      <a:pt x="4129" y="362"/>
                    </a:lnTo>
                    <a:cubicBezTo>
                      <a:pt x="4374" y="362"/>
                      <a:pt x="4374" y="1"/>
                      <a:pt x="41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2" name="Google Shape;812;p61"/>
              <p:cNvSpPr/>
              <p:nvPr/>
            </p:nvSpPr>
            <p:spPr>
              <a:xfrm>
                <a:off x="4310003" y="3084334"/>
                <a:ext cx="3712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62" extrusionOk="0">
                    <a:moveTo>
                      <a:pt x="232" y="1"/>
                    </a:moveTo>
                    <a:cubicBezTo>
                      <a:pt x="1" y="1"/>
                      <a:pt x="1" y="362"/>
                      <a:pt x="232" y="362"/>
                    </a:cubicBezTo>
                    <a:lnTo>
                      <a:pt x="1184" y="362"/>
                    </a:lnTo>
                    <a:cubicBezTo>
                      <a:pt x="1415" y="362"/>
                      <a:pt x="1415" y="1"/>
                      <a:pt x="1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3" name="Google Shape;813;p61"/>
              <p:cNvSpPr/>
              <p:nvPr/>
            </p:nvSpPr>
            <p:spPr>
              <a:xfrm>
                <a:off x="4271021" y="3155874"/>
                <a:ext cx="22361" cy="2196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38" extrusionOk="0">
                    <a:moveTo>
                      <a:pt x="159" y="0"/>
                    </a:moveTo>
                    <a:cubicBezTo>
                      <a:pt x="73" y="0"/>
                      <a:pt x="1" y="72"/>
                      <a:pt x="1" y="173"/>
                    </a:cubicBezTo>
                    <a:lnTo>
                      <a:pt x="1" y="679"/>
                    </a:lnTo>
                    <a:cubicBezTo>
                      <a:pt x="1" y="765"/>
                      <a:pt x="73" y="837"/>
                      <a:pt x="159" y="837"/>
                    </a:cubicBezTo>
                    <a:lnTo>
                      <a:pt x="679" y="837"/>
                    </a:lnTo>
                    <a:cubicBezTo>
                      <a:pt x="766" y="837"/>
                      <a:pt x="852" y="765"/>
                      <a:pt x="852" y="679"/>
                    </a:cubicBezTo>
                    <a:lnTo>
                      <a:pt x="852" y="173"/>
                    </a:lnTo>
                    <a:cubicBezTo>
                      <a:pt x="852" y="72"/>
                      <a:pt x="780" y="0"/>
                      <a:pt x="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4" name="Google Shape;814;p61"/>
              <p:cNvSpPr/>
              <p:nvPr/>
            </p:nvSpPr>
            <p:spPr>
              <a:xfrm>
                <a:off x="4310003" y="3173281"/>
                <a:ext cx="114691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362" extrusionOk="0">
                    <a:moveTo>
                      <a:pt x="232" y="0"/>
                    </a:moveTo>
                    <a:cubicBezTo>
                      <a:pt x="1" y="0"/>
                      <a:pt x="1" y="361"/>
                      <a:pt x="232" y="361"/>
                    </a:cubicBezTo>
                    <a:lnTo>
                      <a:pt x="4129" y="361"/>
                    </a:lnTo>
                    <a:cubicBezTo>
                      <a:pt x="4374" y="361"/>
                      <a:pt x="4374" y="0"/>
                      <a:pt x="4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85" name="Google Shape;815;p61"/>
              <p:cNvSpPr/>
              <p:nvPr/>
            </p:nvSpPr>
            <p:spPr>
              <a:xfrm>
                <a:off x="4310003" y="3157762"/>
                <a:ext cx="37120" cy="949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62" extrusionOk="0">
                    <a:moveTo>
                      <a:pt x="232" y="0"/>
                    </a:moveTo>
                    <a:cubicBezTo>
                      <a:pt x="1" y="0"/>
                      <a:pt x="1" y="361"/>
                      <a:pt x="232" y="361"/>
                    </a:cubicBezTo>
                    <a:lnTo>
                      <a:pt x="1184" y="361"/>
                    </a:lnTo>
                    <a:cubicBezTo>
                      <a:pt x="1415" y="361"/>
                      <a:pt x="1415" y="0"/>
                      <a:pt x="1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Google Shape;531;p54"/>
          <p:cNvSpPr txBox="1">
            <a:spLocks noGrp="1"/>
          </p:cNvSpPr>
          <p:nvPr>
            <p:ph type="title"/>
          </p:nvPr>
        </p:nvSpPr>
        <p:spPr>
          <a:xfrm>
            <a:off x="720000" y="339502"/>
            <a:ext cx="8028464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Топ-</a:t>
            </a:r>
            <a:r>
              <a:rPr lang="ru-RU" b="1" dirty="0" smtClean="0">
                <a:solidFill>
                  <a:schemeClr val="accent1"/>
                </a:solidFill>
              </a:rPr>
              <a:t>дисциплины </a:t>
            </a:r>
            <a:r>
              <a:rPr lang="ru-RU" b="1" dirty="0" smtClean="0">
                <a:solidFill>
                  <a:schemeClr val="tx1"/>
                </a:solidFill>
              </a:rPr>
              <a:t>Экономики компании</a:t>
            </a:r>
            <a:endParaRPr b="1" dirty="0">
              <a:solidFill>
                <a:schemeClr val="tx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48909" name="Google Shape;533;p54"/>
          <p:cNvSpPr txBox="1">
            <a:spLocks noGrp="1"/>
          </p:cNvSpPr>
          <p:nvPr>
            <p:ph type="subTitle" idx="1"/>
          </p:nvPr>
        </p:nvSpPr>
        <p:spPr>
          <a:xfrm>
            <a:off x="4788024" y="3363838"/>
            <a:ext cx="4032448" cy="93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65" algn="ctr">
              <a:spcBef>
                <a:spcPts val="90"/>
              </a:spcBef>
              <a:buSzPct val="93333"/>
              <a:tabLst>
                <a:tab pos="196215" algn="l"/>
              </a:tabLst>
            </a:pPr>
            <a:r>
              <a:rPr lang="ru-RU" b="1" spc="15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 инвестиционных программ развития предприятия</a:t>
            </a:r>
          </a:p>
        </p:txBody>
      </p:sp>
      <p:sp>
        <p:nvSpPr>
          <p:cNvPr id="1048910" name="Google Shape;536;p54"/>
          <p:cNvSpPr txBox="1">
            <a:spLocks noGrp="1"/>
          </p:cNvSpPr>
          <p:nvPr>
            <p:ph type="subTitle" idx="5"/>
          </p:nvPr>
        </p:nvSpPr>
        <p:spPr>
          <a:xfrm>
            <a:off x="5220072" y="1419622"/>
            <a:ext cx="3240360" cy="1152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65" algn="ctr">
              <a:spcBef>
                <a:spcPts val="90"/>
              </a:spcBef>
              <a:buSzPct val="93333"/>
              <a:tabLst>
                <a:tab pos="196215" algn="l"/>
              </a:tabLst>
            </a:pPr>
            <a:r>
              <a:rPr lang="ru-RU" b="1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и планирование производства</a:t>
            </a:r>
          </a:p>
        </p:txBody>
      </p:sp>
      <p:sp>
        <p:nvSpPr>
          <p:cNvPr id="1048911" name="Google Shape;539;p54"/>
          <p:cNvSpPr txBox="1">
            <a:spLocks noGrp="1"/>
          </p:cNvSpPr>
          <p:nvPr>
            <p:ph type="subTitle" idx="8"/>
          </p:nvPr>
        </p:nvSpPr>
        <p:spPr>
          <a:xfrm>
            <a:off x="755576" y="3363838"/>
            <a:ext cx="3528392" cy="1008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65" algn="ctr">
              <a:spcBef>
                <a:spcPts val="114"/>
              </a:spcBef>
              <a:buSzPct val="93333"/>
              <a:tabLst>
                <a:tab pos="196215" algn="l"/>
              </a:tabLst>
            </a:pPr>
            <a:r>
              <a:rPr lang="ru-RU" b="1" spc="11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трансформация предприятий</a:t>
            </a:r>
          </a:p>
        </p:txBody>
      </p:sp>
      <p:sp>
        <p:nvSpPr>
          <p:cNvPr id="1048912" name="Google Shape;542;p54"/>
          <p:cNvSpPr txBox="1">
            <a:spLocks noGrp="1"/>
          </p:cNvSpPr>
          <p:nvPr>
            <p:ph type="subTitle" idx="14"/>
          </p:nvPr>
        </p:nvSpPr>
        <p:spPr>
          <a:xfrm>
            <a:off x="971600" y="1491630"/>
            <a:ext cx="3419872" cy="9874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65">
              <a:spcBef>
                <a:spcPts val="120"/>
              </a:spcBef>
              <a:buSzPct val="93333"/>
              <a:tabLst>
                <a:tab pos="196215" algn="l"/>
              </a:tabLst>
            </a:pPr>
            <a:r>
              <a:rPr lang="ru-RU" b="1" spc="11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Бизнес-планирование</a:t>
            </a:r>
            <a:endParaRPr lang="ru-RU" b="1" spc="11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9" grpId="0" build="p"/>
      <p:bldP spid="1048910" grpId="0" build="p"/>
      <p:bldP spid="1048911" grpId="0" build="p"/>
      <p:bldP spid="10489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Google Shape;7416;p103"/>
          <p:cNvCxnSpPr>
            <a:cxnSpLocks/>
          </p:cNvCxnSpPr>
          <p:nvPr/>
        </p:nvCxnSpPr>
        <p:spPr>
          <a:xfrm>
            <a:off x="4745200" y="1572575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45729" name="Google Shape;7417;p103"/>
          <p:cNvCxnSpPr>
            <a:cxnSpLocks/>
          </p:cNvCxnSpPr>
          <p:nvPr/>
        </p:nvCxnSpPr>
        <p:spPr>
          <a:xfrm>
            <a:off x="4745200" y="3321975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45730" name="Google Shape;7418;p103"/>
          <p:cNvCxnSpPr>
            <a:cxnSpLocks/>
          </p:cNvCxnSpPr>
          <p:nvPr/>
        </p:nvCxnSpPr>
        <p:spPr>
          <a:xfrm rot="10800000">
            <a:off x="3730650" y="4187250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45731" name="Google Shape;7419;p103"/>
          <p:cNvCxnSpPr>
            <a:cxnSpLocks/>
          </p:cNvCxnSpPr>
          <p:nvPr/>
        </p:nvCxnSpPr>
        <p:spPr>
          <a:xfrm rot="10800000">
            <a:off x="3730650" y="2451575"/>
            <a:ext cx="63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48918" name="Google Shape;7420;p103"/>
          <p:cNvSpPr txBox="1">
            <a:spLocks noGrp="1"/>
          </p:cNvSpPr>
          <p:nvPr>
            <p:ph type="title"/>
          </p:nvPr>
        </p:nvSpPr>
        <p:spPr>
          <a:xfrm>
            <a:off x="517349" y="267494"/>
            <a:ext cx="8519147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alt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Научим </a:t>
            </a:r>
            <a:r>
              <a:rPr lang="ru-RU" altLang="en-US" sz="32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создавать</a:t>
            </a:r>
            <a:r>
              <a:rPr lang="ru-RU" altLang="en-US" sz="3200" b="1" dirty="0">
                <a:latin typeface="Times New Roman" panose="02020603050405020304" charset="0"/>
                <a:cs typeface="Times New Roman" panose="02020603050405020304" charset="0"/>
              </a:rPr>
              <a:t> свой </a:t>
            </a:r>
            <a:r>
              <a:rPr lang="ru-RU" altLang="en-US" sz="3200" b="1" dirty="0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бизнес проект </a:t>
            </a:r>
            <a:r>
              <a:rPr lang="ru-RU" altLang="en-US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 нуля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58" name="Google Shape;7421;p103"/>
          <p:cNvGrpSpPr/>
          <p:nvPr/>
        </p:nvGrpSpPr>
        <p:grpSpPr>
          <a:xfrm>
            <a:off x="4266458" y="1277476"/>
            <a:ext cx="611086" cy="3202121"/>
            <a:chOff x="4268908" y="1401126"/>
            <a:chExt cx="611086" cy="3202121"/>
          </a:xfrm>
        </p:grpSpPr>
        <p:cxnSp>
          <p:nvCxnSpPr>
            <p:cNvPr id="3145732" name="Google Shape;7422;p103"/>
            <p:cNvCxnSpPr>
              <a:cxnSpLocks/>
            </p:cNvCxnSpPr>
            <p:nvPr/>
          </p:nvCxnSpPr>
          <p:spPr>
            <a:xfrm>
              <a:off x="4575763" y="1905688"/>
              <a:ext cx="0" cy="244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8919" name="Google Shape;7423;p103"/>
            <p:cNvSpPr/>
            <p:nvPr/>
          </p:nvSpPr>
          <p:spPr>
            <a:xfrm flipH="1">
              <a:off x="4268908" y="1401126"/>
              <a:ext cx="600830" cy="600807"/>
            </a:xfrm>
            <a:custGeom>
              <a:avLst/>
              <a:gdLst/>
              <a:ahLst/>
              <a:cxnLst/>
              <a:rect l="l" t="t" r="r" b="b"/>
              <a:pathLst>
                <a:path w="9109" h="9109" extrusionOk="0">
                  <a:moveTo>
                    <a:pt x="4543" y="9108"/>
                  </a:moveTo>
                  <a:cubicBezTo>
                    <a:pt x="7054" y="9108"/>
                    <a:pt x="9108" y="7054"/>
                    <a:pt x="9108" y="4566"/>
                  </a:cubicBezTo>
                  <a:cubicBezTo>
                    <a:pt x="9108" y="2055"/>
                    <a:pt x="7054" y="1"/>
                    <a:pt x="4543" y="1"/>
                  </a:cubicBezTo>
                  <a:cubicBezTo>
                    <a:pt x="2055" y="1"/>
                    <a:pt x="1" y="2055"/>
                    <a:pt x="1" y="4566"/>
                  </a:cubicBezTo>
                  <a:cubicBezTo>
                    <a:pt x="1" y="7054"/>
                    <a:pt x="2055" y="9108"/>
                    <a:pt x="4543" y="9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chemeClr val="lt2"/>
                  </a:solidFill>
                  <a:latin typeface="Overpass ExtraBold"/>
                  <a:ea typeface="Overpass ExtraBold"/>
                  <a:cs typeface="Overpass ExtraBold"/>
                  <a:sym typeface="Overpass ExtraBold"/>
                </a:rPr>
                <a:t>1</a:t>
              </a:r>
              <a:endParaRPr sz="3600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endParaRPr>
            </a:p>
          </p:txBody>
        </p:sp>
        <p:sp>
          <p:nvSpPr>
            <p:cNvPr id="1048920" name="Google Shape;7424;p103"/>
            <p:cNvSpPr/>
            <p:nvPr/>
          </p:nvSpPr>
          <p:spPr>
            <a:xfrm>
              <a:off x="4279610" y="2288663"/>
              <a:ext cx="590127" cy="588659"/>
            </a:xfrm>
            <a:custGeom>
              <a:avLst/>
              <a:gdLst/>
              <a:ahLst/>
              <a:cxnLst/>
              <a:rect l="l" t="t" r="r" b="b"/>
              <a:pathLst>
                <a:path w="9109" h="9086" extrusionOk="0">
                  <a:moveTo>
                    <a:pt x="4543" y="9085"/>
                  </a:moveTo>
                  <a:cubicBezTo>
                    <a:pt x="7054" y="9085"/>
                    <a:pt x="9108" y="7054"/>
                    <a:pt x="9108" y="4543"/>
                  </a:cubicBezTo>
                  <a:cubicBezTo>
                    <a:pt x="9108" y="2032"/>
                    <a:pt x="7054" y="1"/>
                    <a:pt x="4543" y="1"/>
                  </a:cubicBezTo>
                  <a:cubicBezTo>
                    <a:pt x="2055" y="1"/>
                    <a:pt x="1" y="2032"/>
                    <a:pt x="1" y="4543"/>
                  </a:cubicBezTo>
                  <a:cubicBezTo>
                    <a:pt x="1" y="7054"/>
                    <a:pt x="2055" y="9085"/>
                    <a:pt x="4543" y="90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chemeClr val="lt2"/>
                  </a:solidFill>
                  <a:latin typeface="Overpass ExtraBold"/>
                  <a:ea typeface="Overpass ExtraBold"/>
                  <a:cs typeface="Overpass ExtraBold"/>
                  <a:sym typeface="Overpass ExtraBold"/>
                </a:rPr>
                <a:t>2</a:t>
              </a:r>
              <a:endParaRPr sz="3600"/>
            </a:p>
          </p:txBody>
        </p:sp>
        <p:sp>
          <p:nvSpPr>
            <p:cNvPr id="1048921" name="Google Shape;7425;p103"/>
            <p:cNvSpPr/>
            <p:nvPr/>
          </p:nvSpPr>
          <p:spPr>
            <a:xfrm flipH="1">
              <a:off x="4268908" y="3164869"/>
              <a:ext cx="600830" cy="600741"/>
            </a:xfrm>
            <a:custGeom>
              <a:avLst/>
              <a:gdLst/>
              <a:ahLst/>
              <a:cxnLst/>
              <a:rect l="l" t="t" r="r" b="b"/>
              <a:pathLst>
                <a:path w="9109" h="9108" extrusionOk="0">
                  <a:moveTo>
                    <a:pt x="4543" y="9108"/>
                  </a:moveTo>
                  <a:cubicBezTo>
                    <a:pt x="7054" y="9108"/>
                    <a:pt x="9108" y="7054"/>
                    <a:pt x="9108" y="4566"/>
                  </a:cubicBezTo>
                  <a:cubicBezTo>
                    <a:pt x="9108" y="2055"/>
                    <a:pt x="7054" y="1"/>
                    <a:pt x="4543" y="1"/>
                  </a:cubicBezTo>
                  <a:cubicBezTo>
                    <a:pt x="2055" y="1"/>
                    <a:pt x="1" y="2055"/>
                    <a:pt x="1" y="4566"/>
                  </a:cubicBezTo>
                  <a:cubicBezTo>
                    <a:pt x="1" y="7054"/>
                    <a:pt x="2055" y="9108"/>
                    <a:pt x="4543" y="91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chemeClr val="lt2"/>
                  </a:solidFill>
                  <a:latin typeface="Overpass ExtraBold"/>
                  <a:ea typeface="Overpass ExtraBold"/>
                  <a:cs typeface="Overpass ExtraBold"/>
                  <a:sym typeface="Overpass ExtraBold"/>
                </a:rPr>
                <a:t>3</a:t>
              </a:r>
              <a:endParaRPr sz="3600"/>
            </a:p>
          </p:txBody>
        </p:sp>
        <p:sp>
          <p:nvSpPr>
            <p:cNvPr id="1048922" name="Google Shape;7426;p103"/>
            <p:cNvSpPr/>
            <p:nvPr/>
          </p:nvSpPr>
          <p:spPr>
            <a:xfrm>
              <a:off x="4269395" y="3994279"/>
              <a:ext cx="610599" cy="608968"/>
            </a:xfrm>
            <a:custGeom>
              <a:avLst/>
              <a:gdLst/>
              <a:ahLst/>
              <a:cxnLst/>
              <a:rect l="l" t="t" r="r" b="b"/>
              <a:pathLst>
                <a:path w="9109" h="9085" extrusionOk="0">
                  <a:moveTo>
                    <a:pt x="4543" y="9085"/>
                  </a:moveTo>
                  <a:cubicBezTo>
                    <a:pt x="7054" y="9085"/>
                    <a:pt x="9108" y="7053"/>
                    <a:pt x="9108" y="4543"/>
                  </a:cubicBezTo>
                  <a:cubicBezTo>
                    <a:pt x="9108" y="2032"/>
                    <a:pt x="7054" y="0"/>
                    <a:pt x="4543" y="0"/>
                  </a:cubicBezTo>
                  <a:cubicBezTo>
                    <a:pt x="2055" y="0"/>
                    <a:pt x="1" y="2032"/>
                    <a:pt x="1" y="4543"/>
                  </a:cubicBezTo>
                  <a:cubicBezTo>
                    <a:pt x="1" y="7053"/>
                    <a:pt x="2055" y="9085"/>
                    <a:pt x="4543" y="90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chemeClr val="lt2"/>
                  </a:solidFill>
                  <a:latin typeface="Overpass ExtraBold"/>
                  <a:ea typeface="Overpass ExtraBold"/>
                  <a:cs typeface="Overpass ExtraBold"/>
                  <a:sym typeface="Overpass ExtraBold"/>
                </a:rPr>
                <a:t>4</a:t>
              </a:r>
              <a:endParaRPr sz="3600"/>
            </a:p>
          </p:txBody>
        </p:sp>
      </p:grpSp>
      <p:sp>
        <p:nvSpPr>
          <p:cNvPr id="1048923" name="Google Shape;7427;p103"/>
          <p:cNvSpPr txBox="1"/>
          <p:nvPr/>
        </p:nvSpPr>
        <p:spPr>
          <a:xfrm>
            <a:off x="828421" y="3884170"/>
            <a:ext cx="2841207" cy="60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Моделирование</a:t>
            </a:r>
            <a:r>
              <a:rPr lang="ru-RU" sz="2000" b="1" dirty="0" smtClean="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 и интерпретация </a:t>
            </a:r>
            <a:r>
              <a:rPr lang="ru-RU" sz="2000" b="1" dirty="0" smtClean="0">
                <a:solidFill>
                  <a:schemeClr val="accent1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идеи</a:t>
            </a:r>
            <a:endParaRPr sz="2000" b="1" dirty="0">
              <a:solidFill>
                <a:schemeClr val="accent1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1048924" name="Google Shape;7429;p103"/>
          <p:cNvSpPr txBox="1"/>
          <p:nvPr/>
        </p:nvSpPr>
        <p:spPr>
          <a:xfrm>
            <a:off x="5579112" y="3013722"/>
            <a:ext cx="2809311" cy="42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Оцифровка </a:t>
            </a:r>
            <a:r>
              <a:rPr lang="ru-RU" sz="2000" b="1" dirty="0" smtClean="0">
                <a:solidFill>
                  <a:schemeClr val="accent1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бизнеса компании</a:t>
            </a:r>
            <a:endParaRPr sz="2000" b="1" dirty="0">
              <a:solidFill>
                <a:schemeClr val="accent1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1048925" name="Google Shape;7431;p103"/>
          <p:cNvSpPr txBox="1"/>
          <p:nvPr/>
        </p:nvSpPr>
        <p:spPr>
          <a:xfrm>
            <a:off x="842390" y="2112183"/>
            <a:ext cx="2682385" cy="67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Анализ</a:t>
            </a:r>
            <a:r>
              <a:rPr lang="ru-RU" sz="2000" b="1" dirty="0" smtClean="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 условий деятельности </a:t>
            </a:r>
            <a:r>
              <a:rPr lang="ru-RU" sz="2000" b="1" dirty="0" smtClean="0">
                <a:solidFill>
                  <a:schemeClr val="accent1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компании</a:t>
            </a:r>
            <a:endParaRPr sz="2000" b="1" dirty="0">
              <a:solidFill>
                <a:schemeClr val="accent1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1048926" name="Google Shape;7433;p103"/>
          <p:cNvSpPr txBox="1"/>
          <p:nvPr/>
        </p:nvSpPr>
        <p:spPr>
          <a:xfrm>
            <a:off x="5579113" y="1159607"/>
            <a:ext cx="3457384" cy="94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b="1" noProof="1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</a:rPr>
              <a:t>Определение </a:t>
            </a:r>
            <a:r>
              <a:rPr lang="ru-RU" sz="2000" b="1" noProof="1">
                <a:solidFill>
                  <a:schemeClr val="accent1"/>
                </a:solidFill>
                <a:latin typeface="Overpass ExtraBold"/>
                <a:ea typeface="Overpass ExtraBold"/>
                <a:cs typeface="Overpass ExtraBold"/>
              </a:rPr>
              <a:t>финансово-экономических</a:t>
            </a:r>
            <a:r>
              <a:rPr lang="ru-RU" sz="2000" b="1" noProof="1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</a:rPr>
              <a:t> </a:t>
            </a:r>
            <a:r>
              <a:rPr lang="ru-RU" sz="2000" b="1" noProof="1" smtClean="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</a:rPr>
              <a:t>целей</a:t>
            </a:r>
            <a:endParaRPr lang="en-US" sz="2000" b="1" noProof="1">
              <a:solidFill>
                <a:schemeClr val="dk1"/>
              </a:solidFill>
              <a:latin typeface="Overpass ExtraBold"/>
              <a:ea typeface="Overpass ExtraBold"/>
              <a:cs typeface="Overpass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Google Shape;516;p53"/>
          <p:cNvSpPr txBox="1">
            <a:spLocks noGrp="1"/>
          </p:cNvSpPr>
          <p:nvPr>
            <p:ph type="subTitle" idx="1"/>
          </p:nvPr>
        </p:nvSpPr>
        <p:spPr>
          <a:xfrm>
            <a:off x="1475656" y="1484848"/>
            <a:ext cx="2880320" cy="1008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>
              <a:lnSpc>
                <a:spcPct val="103899"/>
              </a:lnSpc>
              <a:spcBef>
                <a:spcPts val="15"/>
              </a:spcBef>
            </a:pPr>
            <a:r>
              <a:rPr lang="ru-RU" sz="1900" b="1" spc="15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</a:t>
            </a:r>
            <a:r>
              <a:rPr lang="ru-RU" sz="1900" b="1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(собственный бизнес)</a:t>
            </a:r>
          </a:p>
        </p:txBody>
      </p:sp>
      <p:sp>
        <p:nvSpPr>
          <p:cNvPr id="1048944" name="Google Shape;519;p53"/>
          <p:cNvSpPr txBox="1">
            <a:spLocks noGrp="1"/>
          </p:cNvSpPr>
          <p:nvPr>
            <p:ph type="subTitle" idx="5"/>
          </p:nvPr>
        </p:nvSpPr>
        <p:spPr>
          <a:xfrm>
            <a:off x="5241544" y="1281369"/>
            <a:ext cx="3960440" cy="93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>
              <a:lnSpc>
                <a:spcPct val="103899"/>
              </a:lnSpc>
              <a:spcBef>
                <a:spcPts val="15"/>
              </a:spcBef>
            </a:pPr>
            <a:r>
              <a:rPr lang="ru-RU" sz="1900" b="1" spc="15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Экономист</a:t>
            </a:r>
            <a:r>
              <a:rPr lang="ru-RU" sz="1900" b="1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</a:t>
            </a:r>
            <a:r>
              <a:rPr lang="ru-RU" sz="1900" b="1" spc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планированию бюджета компании</a:t>
            </a:r>
            <a:endParaRPr lang="ru-RU" sz="1900" b="1" spc="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945" name="Google Shape;522;p53"/>
          <p:cNvSpPr txBox="1">
            <a:spLocks noGrp="1"/>
          </p:cNvSpPr>
          <p:nvPr>
            <p:ph type="subTitle" idx="8"/>
          </p:nvPr>
        </p:nvSpPr>
        <p:spPr>
          <a:xfrm>
            <a:off x="5364088" y="3003798"/>
            <a:ext cx="3600400" cy="720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>
              <a:lnSpc>
                <a:spcPct val="103899"/>
              </a:lnSpc>
              <a:spcBef>
                <a:spcPts val="15"/>
              </a:spcBef>
            </a:pPr>
            <a:r>
              <a:rPr lang="ru-RU" b="1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</a:t>
            </a:r>
            <a:r>
              <a:rPr lang="ru-RU" b="1" spc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кономист-</a:t>
            </a:r>
            <a:r>
              <a:rPr lang="ru-RU" b="1" spc="15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</a:t>
            </a:r>
            <a:endParaRPr lang="ru-RU" b="1" spc="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946" name="Google Shape;525;p53"/>
          <p:cNvSpPr txBox="1">
            <a:spLocks noGrp="1"/>
          </p:cNvSpPr>
          <p:nvPr>
            <p:ph type="subTitle" idx="14"/>
          </p:nvPr>
        </p:nvSpPr>
        <p:spPr>
          <a:xfrm>
            <a:off x="1547663" y="3080867"/>
            <a:ext cx="2232249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>
              <a:lnSpc>
                <a:spcPct val="103899"/>
              </a:lnSpc>
              <a:spcBef>
                <a:spcPts val="15"/>
              </a:spcBef>
            </a:pPr>
            <a:r>
              <a:rPr lang="ru-RU" b="1" spc="15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Экономист</a:t>
            </a:r>
            <a:r>
              <a:rPr lang="ru-RU" b="1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-финансист</a:t>
            </a:r>
          </a:p>
        </p:txBody>
      </p:sp>
      <p:grpSp>
        <p:nvGrpSpPr>
          <p:cNvPr id="63" name="Google Shape;7973;p111"/>
          <p:cNvGrpSpPr/>
          <p:nvPr/>
        </p:nvGrpSpPr>
        <p:grpSpPr>
          <a:xfrm>
            <a:off x="797012" y="1591976"/>
            <a:ext cx="595626" cy="504056"/>
            <a:chOff x="2032520" y="3433326"/>
            <a:chExt cx="431481" cy="353798"/>
          </a:xfrm>
        </p:grpSpPr>
        <p:sp>
          <p:nvSpPr>
            <p:cNvPr id="1048947" name="Google Shape;7974;p111"/>
            <p:cNvSpPr/>
            <p:nvPr/>
          </p:nvSpPr>
          <p:spPr>
            <a:xfrm>
              <a:off x="2337504" y="3723854"/>
              <a:ext cx="50616" cy="25308"/>
            </a:xfrm>
            <a:custGeom>
              <a:avLst/>
              <a:gdLst/>
              <a:ahLst/>
              <a:cxnLst/>
              <a:rect l="l" t="t" r="r" b="b"/>
              <a:pathLst>
                <a:path w="2360" h="1180" extrusionOk="0">
                  <a:moveTo>
                    <a:pt x="1" y="1"/>
                  </a:moveTo>
                  <a:lnTo>
                    <a:pt x="1" y="1180"/>
                  </a:lnTo>
                  <a:lnTo>
                    <a:pt x="2360" y="1180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8" name="Google Shape;7975;p111"/>
            <p:cNvSpPr/>
            <p:nvPr/>
          </p:nvSpPr>
          <p:spPr>
            <a:xfrm>
              <a:off x="2401825" y="3693141"/>
              <a:ext cx="62176" cy="86755"/>
            </a:xfrm>
            <a:custGeom>
              <a:avLst/>
              <a:gdLst/>
              <a:ahLst/>
              <a:cxnLst/>
              <a:rect l="l" t="t" r="r" b="b"/>
              <a:pathLst>
                <a:path w="2899" h="4045" extrusionOk="0">
                  <a:moveTo>
                    <a:pt x="843" y="1"/>
                  </a:moveTo>
                  <a:lnTo>
                    <a:pt x="1" y="843"/>
                  </a:lnTo>
                  <a:lnTo>
                    <a:pt x="1231" y="2022"/>
                  </a:lnTo>
                  <a:lnTo>
                    <a:pt x="1" y="3202"/>
                  </a:lnTo>
                  <a:lnTo>
                    <a:pt x="843" y="4044"/>
                  </a:lnTo>
                  <a:lnTo>
                    <a:pt x="2899" y="2005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49" name="Google Shape;7976;p111"/>
            <p:cNvSpPr/>
            <p:nvPr/>
          </p:nvSpPr>
          <p:spPr>
            <a:xfrm>
              <a:off x="2032520" y="3440554"/>
              <a:ext cx="62176" cy="86755"/>
            </a:xfrm>
            <a:custGeom>
              <a:avLst/>
              <a:gdLst/>
              <a:ahLst/>
              <a:cxnLst/>
              <a:rect l="l" t="t" r="r" b="b"/>
              <a:pathLst>
                <a:path w="2899" h="4045" extrusionOk="0">
                  <a:moveTo>
                    <a:pt x="843" y="0"/>
                  </a:moveTo>
                  <a:lnTo>
                    <a:pt x="1" y="843"/>
                  </a:lnTo>
                  <a:lnTo>
                    <a:pt x="1180" y="2022"/>
                  </a:lnTo>
                  <a:lnTo>
                    <a:pt x="1" y="3202"/>
                  </a:lnTo>
                  <a:lnTo>
                    <a:pt x="843" y="4044"/>
                  </a:lnTo>
                  <a:lnTo>
                    <a:pt x="2899" y="2005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0" name="Google Shape;7977;p111"/>
            <p:cNvSpPr/>
            <p:nvPr/>
          </p:nvSpPr>
          <p:spPr>
            <a:xfrm>
              <a:off x="2337504" y="3471267"/>
              <a:ext cx="126497" cy="151784"/>
            </a:xfrm>
            <a:custGeom>
              <a:avLst/>
              <a:gdLst/>
              <a:ahLst/>
              <a:cxnLst/>
              <a:rect l="l" t="t" r="r" b="b"/>
              <a:pathLst>
                <a:path w="5898" h="7077" extrusionOk="0">
                  <a:moveTo>
                    <a:pt x="1" y="1"/>
                  </a:moveTo>
                  <a:lnTo>
                    <a:pt x="1" y="1180"/>
                  </a:lnTo>
                  <a:lnTo>
                    <a:pt x="2360" y="1180"/>
                  </a:lnTo>
                  <a:cubicBezTo>
                    <a:pt x="3640" y="1214"/>
                    <a:pt x="4651" y="2258"/>
                    <a:pt x="4651" y="3539"/>
                  </a:cubicBezTo>
                  <a:cubicBezTo>
                    <a:pt x="4651" y="4802"/>
                    <a:pt x="3640" y="5847"/>
                    <a:pt x="2360" y="5898"/>
                  </a:cubicBezTo>
                  <a:lnTo>
                    <a:pt x="1" y="5898"/>
                  </a:lnTo>
                  <a:lnTo>
                    <a:pt x="1" y="7077"/>
                  </a:lnTo>
                  <a:lnTo>
                    <a:pt x="2360" y="7077"/>
                  </a:lnTo>
                  <a:cubicBezTo>
                    <a:pt x="4314" y="7077"/>
                    <a:pt x="5898" y="5493"/>
                    <a:pt x="5898" y="3539"/>
                  </a:cubicBezTo>
                  <a:cubicBezTo>
                    <a:pt x="5898" y="1584"/>
                    <a:pt x="4314" y="1"/>
                    <a:pt x="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1" name="Google Shape;7978;p111"/>
            <p:cNvSpPr/>
            <p:nvPr/>
          </p:nvSpPr>
          <p:spPr>
            <a:xfrm>
              <a:off x="2032885" y="3597743"/>
              <a:ext cx="126497" cy="151419"/>
            </a:xfrm>
            <a:custGeom>
              <a:avLst/>
              <a:gdLst/>
              <a:ahLst/>
              <a:cxnLst/>
              <a:rect l="l" t="t" r="r" b="b"/>
              <a:pathLst>
                <a:path w="5898" h="7060" extrusionOk="0">
                  <a:moveTo>
                    <a:pt x="3539" y="1"/>
                  </a:moveTo>
                  <a:cubicBezTo>
                    <a:pt x="1584" y="1"/>
                    <a:pt x="1" y="1584"/>
                    <a:pt x="1" y="3539"/>
                  </a:cubicBezTo>
                  <a:cubicBezTo>
                    <a:pt x="1" y="5476"/>
                    <a:pt x="1584" y="7060"/>
                    <a:pt x="3539" y="7060"/>
                  </a:cubicBezTo>
                  <a:lnTo>
                    <a:pt x="5881" y="7060"/>
                  </a:lnTo>
                  <a:lnTo>
                    <a:pt x="5898" y="5881"/>
                  </a:lnTo>
                  <a:lnTo>
                    <a:pt x="3539" y="5881"/>
                  </a:lnTo>
                  <a:cubicBezTo>
                    <a:pt x="2258" y="5847"/>
                    <a:pt x="1247" y="4802"/>
                    <a:pt x="1247" y="3522"/>
                  </a:cubicBezTo>
                  <a:cubicBezTo>
                    <a:pt x="1247" y="2258"/>
                    <a:pt x="2258" y="1214"/>
                    <a:pt x="3539" y="1180"/>
                  </a:cubicBezTo>
                  <a:lnTo>
                    <a:pt x="5881" y="1180"/>
                  </a:lnTo>
                  <a:lnTo>
                    <a:pt x="5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2" name="Google Shape;7979;p111"/>
            <p:cNvSpPr/>
            <p:nvPr/>
          </p:nvSpPr>
          <p:spPr>
            <a:xfrm>
              <a:off x="2108423" y="3471267"/>
              <a:ext cx="50595" cy="25308"/>
            </a:xfrm>
            <a:custGeom>
              <a:avLst/>
              <a:gdLst/>
              <a:ahLst/>
              <a:cxnLst/>
              <a:rect l="l" t="t" r="r" b="b"/>
              <a:pathLst>
                <a:path w="2359" h="1180" extrusionOk="0">
                  <a:moveTo>
                    <a:pt x="0" y="1"/>
                  </a:moveTo>
                  <a:lnTo>
                    <a:pt x="0" y="1180"/>
                  </a:lnTo>
                  <a:lnTo>
                    <a:pt x="2359" y="1180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3" name="Google Shape;7980;p111"/>
            <p:cNvSpPr/>
            <p:nvPr/>
          </p:nvSpPr>
          <p:spPr>
            <a:xfrm>
              <a:off x="2133710" y="3433326"/>
              <a:ext cx="229124" cy="101211"/>
            </a:xfrm>
            <a:custGeom>
              <a:avLst/>
              <a:gdLst/>
              <a:ahLst/>
              <a:cxnLst/>
              <a:rect l="l" t="t" r="r" b="b"/>
              <a:pathLst>
                <a:path w="10683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10682" y="4718"/>
                  </a:lnTo>
                  <a:lnTo>
                    <a:pt x="106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4" name="Google Shape;7981;p111"/>
            <p:cNvSpPr/>
            <p:nvPr/>
          </p:nvSpPr>
          <p:spPr>
            <a:xfrm>
              <a:off x="2133710" y="3559802"/>
              <a:ext cx="229124" cy="100846"/>
            </a:xfrm>
            <a:custGeom>
              <a:avLst/>
              <a:gdLst/>
              <a:ahLst/>
              <a:cxnLst/>
              <a:rect l="l" t="t" r="r" b="b"/>
              <a:pathLst>
                <a:path w="10683" h="4702" extrusionOk="0">
                  <a:moveTo>
                    <a:pt x="0" y="0"/>
                  </a:moveTo>
                  <a:lnTo>
                    <a:pt x="0" y="4701"/>
                  </a:lnTo>
                  <a:lnTo>
                    <a:pt x="10682" y="4701"/>
                  </a:lnTo>
                  <a:lnTo>
                    <a:pt x="106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5" name="Google Shape;7982;p111"/>
            <p:cNvSpPr/>
            <p:nvPr/>
          </p:nvSpPr>
          <p:spPr>
            <a:xfrm>
              <a:off x="2133710" y="3685914"/>
              <a:ext cx="229124" cy="101211"/>
            </a:xfrm>
            <a:custGeom>
              <a:avLst/>
              <a:gdLst/>
              <a:ahLst/>
              <a:cxnLst/>
              <a:rect l="l" t="t" r="r" b="b"/>
              <a:pathLst>
                <a:path w="10683" h="4719" extrusionOk="0">
                  <a:moveTo>
                    <a:pt x="0" y="1"/>
                  </a:moveTo>
                  <a:lnTo>
                    <a:pt x="0" y="4718"/>
                  </a:lnTo>
                  <a:lnTo>
                    <a:pt x="10682" y="4718"/>
                  </a:lnTo>
                  <a:lnTo>
                    <a:pt x="106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6" name="Google Shape;7983;p111"/>
            <p:cNvSpPr/>
            <p:nvPr/>
          </p:nvSpPr>
          <p:spPr>
            <a:xfrm>
              <a:off x="2248261" y="3433326"/>
              <a:ext cx="114573" cy="101211"/>
            </a:xfrm>
            <a:custGeom>
              <a:avLst/>
              <a:gdLst/>
              <a:ahLst/>
              <a:cxnLst/>
              <a:rect l="l" t="t" r="r" b="b"/>
              <a:pathLst>
                <a:path w="5342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5341" y="4718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AA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7" name="Google Shape;7984;p111"/>
            <p:cNvSpPr/>
            <p:nvPr/>
          </p:nvSpPr>
          <p:spPr>
            <a:xfrm>
              <a:off x="2248261" y="3559802"/>
              <a:ext cx="114573" cy="100846"/>
            </a:xfrm>
            <a:custGeom>
              <a:avLst/>
              <a:gdLst/>
              <a:ahLst/>
              <a:cxnLst/>
              <a:rect l="l" t="t" r="r" b="b"/>
              <a:pathLst>
                <a:path w="5342" h="4702" extrusionOk="0">
                  <a:moveTo>
                    <a:pt x="0" y="0"/>
                  </a:moveTo>
                  <a:lnTo>
                    <a:pt x="0" y="4701"/>
                  </a:lnTo>
                  <a:lnTo>
                    <a:pt x="5341" y="4701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AA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58" name="Google Shape;7985;p111"/>
            <p:cNvSpPr/>
            <p:nvPr/>
          </p:nvSpPr>
          <p:spPr>
            <a:xfrm>
              <a:off x="2248261" y="3685914"/>
              <a:ext cx="114573" cy="101211"/>
            </a:xfrm>
            <a:custGeom>
              <a:avLst/>
              <a:gdLst/>
              <a:ahLst/>
              <a:cxnLst/>
              <a:rect l="l" t="t" r="r" b="b"/>
              <a:pathLst>
                <a:path w="5342" h="4719" extrusionOk="0">
                  <a:moveTo>
                    <a:pt x="0" y="1"/>
                  </a:moveTo>
                  <a:lnTo>
                    <a:pt x="0" y="4718"/>
                  </a:lnTo>
                  <a:lnTo>
                    <a:pt x="5341" y="4718"/>
                  </a:lnTo>
                  <a:lnTo>
                    <a:pt x="5341" y="1"/>
                  </a:lnTo>
                  <a:close/>
                </a:path>
              </a:pathLst>
            </a:custGeom>
            <a:solidFill>
              <a:srgbClr val="AA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7909;p111"/>
          <p:cNvGrpSpPr/>
          <p:nvPr/>
        </p:nvGrpSpPr>
        <p:grpSpPr>
          <a:xfrm>
            <a:off x="4603791" y="1584266"/>
            <a:ext cx="575094" cy="511767"/>
            <a:chOff x="5374727" y="1816807"/>
            <a:chExt cx="431481" cy="431652"/>
          </a:xfrm>
        </p:grpSpPr>
        <p:sp>
          <p:nvSpPr>
            <p:cNvPr id="1048959" name="Google Shape;7910;p111"/>
            <p:cNvSpPr/>
            <p:nvPr/>
          </p:nvSpPr>
          <p:spPr>
            <a:xfrm>
              <a:off x="5577814" y="2158101"/>
              <a:ext cx="25308" cy="90358"/>
            </a:xfrm>
            <a:custGeom>
              <a:avLst/>
              <a:gdLst/>
              <a:ahLst/>
              <a:cxnLst/>
              <a:rect l="l" t="t" r="r" b="b"/>
              <a:pathLst>
                <a:path w="1180" h="4213" extrusionOk="0">
                  <a:moveTo>
                    <a:pt x="0" y="0"/>
                  </a:moveTo>
                  <a:lnTo>
                    <a:pt x="0" y="4213"/>
                  </a:lnTo>
                  <a:lnTo>
                    <a:pt x="1180" y="421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0" name="Google Shape;7911;p111"/>
            <p:cNvSpPr/>
            <p:nvPr/>
          </p:nvSpPr>
          <p:spPr>
            <a:xfrm>
              <a:off x="5590446" y="2158101"/>
              <a:ext cx="12675" cy="90358"/>
            </a:xfrm>
            <a:custGeom>
              <a:avLst/>
              <a:gdLst/>
              <a:ahLst/>
              <a:cxnLst/>
              <a:rect l="l" t="t" r="r" b="b"/>
              <a:pathLst>
                <a:path w="591" h="4213" extrusionOk="0">
                  <a:moveTo>
                    <a:pt x="1" y="0"/>
                  </a:moveTo>
                  <a:lnTo>
                    <a:pt x="1" y="4213"/>
                  </a:lnTo>
                  <a:lnTo>
                    <a:pt x="591" y="4213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1" name="Google Shape;7912;p111"/>
            <p:cNvSpPr/>
            <p:nvPr/>
          </p:nvSpPr>
          <p:spPr>
            <a:xfrm>
              <a:off x="5605631" y="2125222"/>
              <a:ext cx="96149" cy="116374"/>
            </a:xfrm>
            <a:custGeom>
              <a:avLst/>
              <a:gdLst/>
              <a:ahLst/>
              <a:cxnLst/>
              <a:rect l="l" t="t" r="r" b="b"/>
              <a:pathLst>
                <a:path w="4483" h="5426" extrusionOk="0">
                  <a:moveTo>
                    <a:pt x="944" y="0"/>
                  </a:moveTo>
                  <a:lnTo>
                    <a:pt x="0" y="708"/>
                  </a:lnTo>
                  <a:lnTo>
                    <a:pt x="3522" y="5425"/>
                  </a:lnTo>
                  <a:lnTo>
                    <a:pt x="4482" y="4718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2" name="Google Shape;7913;p111"/>
            <p:cNvSpPr/>
            <p:nvPr/>
          </p:nvSpPr>
          <p:spPr>
            <a:xfrm>
              <a:off x="5479155" y="2124857"/>
              <a:ext cx="96149" cy="116739"/>
            </a:xfrm>
            <a:custGeom>
              <a:avLst/>
              <a:gdLst/>
              <a:ahLst/>
              <a:cxnLst/>
              <a:rect l="l" t="t" r="r" b="b"/>
              <a:pathLst>
                <a:path w="4483" h="5443" extrusionOk="0">
                  <a:moveTo>
                    <a:pt x="3539" y="0"/>
                  </a:moveTo>
                  <a:lnTo>
                    <a:pt x="1" y="4735"/>
                  </a:lnTo>
                  <a:lnTo>
                    <a:pt x="961" y="5442"/>
                  </a:lnTo>
                  <a:lnTo>
                    <a:pt x="4482" y="708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3" name="Google Shape;7914;p111"/>
            <p:cNvSpPr/>
            <p:nvPr/>
          </p:nvSpPr>
          <p:spPr>
            <a:xfrm>
              <a:off x="5400743" y="1867573"/>
              <a:ext cx="379085" cy="303203"/>
            </a:xfrm>
            <a:custGeom>
              <a:avLst/>
              <a:gdLst/>
              <a:ahLst/>
              <a:cxnLst/>
              <a:rect l="l" t="t" r="r" b="b"/>
              <a:pathLst>
                <a:path w="17675" h="14137" extrusionOk="0">
                  <a:moveTo>
                    <a:pt x="0" y="0"/>
                  </a:moveTo>
                  <a:lnTo>
                    <a:pt x="0" y="14136"/>
                  </a:lnTo>
                  <a:lnTo>
                    <a:pt x="17674" y="14136"/>
                  </a:lnTo>
                  <a:lnTo>
                    <a:pt x="176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4" name="Google Shape;7915;p111"/>
            <p:cNvSpPr/>
            <p:nvPr/>
          </p:nvSpPr>
          <p:spPr>
            <a:xfrm>
              <a:off x="5590446" y="1867573"/>
              <a:ext cx="189381" cy="303203"/>
            </a:xfrm>
            <a:custGeom>
              <a:avLst/>
              <a:gdLst/>
              <a:ahLst/>
              <a:cxnLst/>
              <a:rect l="l" t="t" r="r" b="b"/>
              <a:pathLst>
                <a:path w="8830" h="14137" extrusionOk="0">
                  <a:moveTo>
                    <a:pt x="1" y="0"/>
                  </a:moveTo>
                  <a:lnTo>
                    <a:pt x="1" y="14136"/>
                  </a:lnTo>
                  <a:lnTo>
                    <a:pt x="8829" y="14136"/>
                  </a:lnTo>
                  <a:lnTo>
                    <a:pt x="88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5" name="Google Shape;7916;p111"/>
            <p:cNvSpPr/>
            <p:nvPr/>
          </p:nvSpPr>
          <p:spPr>
            <a:xfrm>
              <a:off x="5480249" y="1943454"/>
              <a:ext cx="224062" cy="148181"/>
            </a:xfrm>
            <a:custGeom>
              <a:avLst/>
              <a:gdLst/>
              <a:ahLst/>
              <a:cxnLst/>
              <a:rect l="l" t="t" r="r" b="b"/>
              <a:pathLst>
                <a:path w="10447" h="6909" extrusionOk="0">
                  <a:moveTo>
                    <a:pt x="6891" y="0"/>
                  </a:moveTo>
                  <a:lnTo>
                    <a:pt x="6891" y="1180"/>
                  </a:lnTo>
                  <a:lnTo>
                    <a:pt x="8424" y="1180"/>
                  </a:lnTo>
                  <a:lnTo>
                    <a:pt x="5139" y="4465"/>
                  </a:lnTo>
                  <a:lnTo>
                    <a:pt x="3370" y="2696"/>
                  </a:lnTo>
                  <a:lnTo>
                    <a:pt x="0" y="6066"/>
                  </a:lnTo>
                  <a:lnTo>
                    <a:pt x="842" y="6908"/>
                  </a:lnTo>
                  <a:lnTo>
                    <a:pt x="3370" y="4381"/>
                  </a:lnTo>
                  <a:lnTo>
                    <a:pt x="5139" y="6150"/>
                  </a:lnTo>
                  <a:lnTo>
                    <a:pt x="9250" y="2022"/>
                  </a:lnTo>
                  <a:lnTo>
                    <a:pt x="9267" y="3539"/>
                  </a:lnTo>
                  <a:lnTo>
                    <a:pt x="10446" y="3539"/>
                  </a:lnTo>
                  <a:lnTo>
                    <a:pt x="104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6" name="Google Shape;7917;p111"/>
            <p:cNvSpPr/>
            <p:nvPr/>
          </p:nvSpPr>
          <p:spPr>
            <a:xfrm>
              <a:off x="5451338" y="1943454"/>
              <a:ext cx="75903" cy="25308"/>
            </a:xfrm>
            <a:custGeom>
              <a:avLst/>
              <a:gdLst/>
              <a:ahLst/>
              <a:cxnLst/>
              <a:rect l="l" t="t" r="r" b="b"/>
              <a:pathLst>
                <a:path w="3539" h="1180" extrusionOk="0">
                  <a:moveTo>
                    <a:pt x="0" y="0"/>
                  </a:moveTo>
                  <a:lnTo>
                    <a:pt x="0" y="1180"/>
                  </a:lnTo>
                  <a:lnTo>
                    <a:pt x="3538" y="1180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7" name="Google Shape;7918;p111"/>
            <p:cNvSpPr/>
            <p:nvPr/>
          </p:nvSpPr>
          <p:spPr>
            <a:xfrm>
              <a:off x="5653330" y="2069930"/>
              <a:ext cx="75903" cy="25308"/>
            </a:xfrm>
            <a:custGeom>
              <a:avLst/>
              <a:gdLst/>
              <a:ahLst/>
              <a:cxnLst/>
              <a:rect l="l" t="t" r="r" b="b"/>
              <a:pathLst>
                <a:path w="3539" h="1180" extrusionOk="0">
                  <a:moveTo>
                    <a:pt x="0" y="0"/>
                  </a:moveTo>
                  <a:lnTo>
                    <a:pt x="0" y="1180"/>
                  </a:lnTo>
                  <a:lnTo>
                    <a:pt x="3539" y="118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8" name="Google Shape;7919;p111"/>
            <p:cNvSpPr/>
            <p:nvPr/>
          </p:nvSpPr>
          <p:spPr>
            <a:xfrm>
              <a:off x="5590446" y="1943454"/>
              <a:ext cx="113865" cy="131559"/>
            </a:xfrm>
            <a:custGeom>
              <a:avLst/>
              <a:gdLst/>
              <a:ahLst/>
              <a:cxnLst/>
              <a:rect l="l" t="t" r="r" b="b"/>
              <a:pathLst>
                <a:path w="5309" h="6134" extrusionOk="0">
                  <a:moveTo>
                    <a:pt x="1753" y="0"/>
                  </a:moveTo>
                  <a:lnTo>
                    <a:pt x="1753" y="1180"/>
                  </a:lnTo>
                  <a:lnTo>
                    <a:pt x="3286" y="1180"/>
                  </a:lnTo>
                  <a:lnTo>
                    <a:pt x="1" y="4465"/>
                  </a:lnTo>
                  <a:lnTo>
                    <a:pt x="1" y="6133"/>
                  </a:lnTo>
                  <a:lnTo>
                    <a:pt x="4129" y="2005"/>
                  </a:lnTo>
                  <a:lnTo>
                    <a:pt x="4129" y="3522"/>
                  </a:lnTo>
                  <a:lnTo>
                    <a:pt x="5308" y="3522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69" name="Google Shape;7920;p111"/>
            <p:cNvSpPr/>
            <p:nvPr/>
          </p:nvSpPr>
          <p:spPr>
            <a:xfrm>
              <a:off x="5374727" y="1816807"/>
              <a:ext cx="431481" cy="76074"/>
            </a:xfrm>
            <a:custGeom>
              <a:avLst/>
              <a:gdLst/>
              <a:ahLst/>
              <a:cxnLst/>
              <a:rect l="l" t="t" r="r" b="b"/>
              <a:pathLst>
                <a:path w="20118" h="3547" extrusionOk="0">
                  <a:moveTo>
                    <a:pt x="10059" y="0"/>
                  </a:moveTo>
                  <a:cubicBezTo>
                    <a:pt x="9364" y="0"/>
                    <a:pt x="8669" y="396"/>
                    <a:pt x="8391" y="1188"/>
                  </a:cubicBezTo>
                  <a:lnTo>
                    <a:pt x="0" y="1188"/>
                  </a:lnTo>
                  <a:lnTo>
                    <a:pt x="0" y="3547"/>
                  </a:lnTo>
                  <a:lnTo>
                    <a:pt x="20117" y="3547"/>
                  </a:lnTo>
                  <a:lnTo>
                    <a:pt x="20117" y="1188"/>
                  </a:lnTo>
                  <a:lnTo>
                    <a:pt x="11727" y="1188"/>
                  </a:lnTo>
                  <a:cubicBezTo>
                    <a:pt x="11449" y="396"/>
                    <a:pt x="10754" y="0"/>
                    <a:pt x="10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70" name="Google Shape;7921;p111"/>
            <p:cNvSpPr/>
            <p:nvPr/>
          </p:nvSpPr>
          <p:spPr>
            <a:xfrm>
              <a:off x="5590446" y="1816978"/>
              <a:ext cx="215762" cy="75903"/>
            </a:xfrm>
            <a:custGeom>
              <a:avLst/>
              <a:gdLst/>
              <a:ahLst/>
              <a:cxnLst/>
              <a:rect l="l" t="t" r="r" b="b"/>
              <a:pathLst>
                <a:path w="10060" h="3539" extrusionOk="0">
                  <a:moveTo>
                    <a:pt x="1" y="1"/>
                  </a:moveTo>
                  <a:lnTo>
                    <a:pt x="1" y="3539"/>
                  </a:lnTo>
                  <a:lnTo>
                    <a:pt x="10059" y="3539"/>
                  </a:lnTo>
                  <a:lnTo>
                    <a:pt x="10059" y="1180"/>
                  </a:lnTo>
                  <a:lnTo>
                    <a:pt x="1669" y="1180"/>
                  </a:lnTo>
                  <a:cubicBezTo>
                    <a:pt x="1416" y="472"/>
                    <a:pt x="74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841" y="3103311"/>
            <a:ext cx="504056" cy="5040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5075" y="3219822"/>
            <a:ext cx="486469" cy="48646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971" name="Google Shape;517;p53"/>
          <p:cNvSpPr txBox="1">
            <a:spLocks noGrp="1"/>
          </p:cNvSpPr>
          <p:nvPr>
            <p:ph type="subTitle" idx="3"/>
          </p:nvPr>
        </p:nvSpPr>
        <p:spPr>
          <a:xfrm>
            <a:off x="5361302" y="2167835"/>
            <a:ext cx="2952328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От 70 тыс. до 120 тыс. руб.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972" name="Google Shape;517;p53"/>
          <p:cNvSpPr txBox="1">
            <a:spLocks noGrp="1"/>
          </p:cNvSpPr>
          <p:nvPr>
            <p:ph type="subTitle" idx="3"/>
          </p:nvPr>
        </p:nvSpPr>
        <p:spPr>
          <a:xfrm>
            <a:off x="5361302" y="3795886"/>
            <a:ext cx="2952328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От 100 тыс.  руб.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973" name="Google Shape;514;p53"/>
          <p:cNvSpPr txBox="1">
            <a:spLocks noGrp="1"/>
          </p:cNvSpPr>
          <p:nvPr>
            <p:ph type="title"/>
          </p:nvPr>
        </p:nvSpPr>
        <p:spPr>
          <a:xfrm>
            <a:off x="1574625" y="192128"/>
            <a:ext cx="6336704" cy="1368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800" b="1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 можно </a:t>
            </a:r>
            <a:r>
              <a:rPr lang="ru-RU" sz="2800" b="1" spc="3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работать</a:t>
            </a:r>
            <a:r>
              <a:rPr lang="ru-RU" sz="2800" b="1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2800" b="1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Сколько </a:t>
            </a:r>
            <a:r>
              <a:rPr lang="ru-RU" sz="2800" b="1" spc="3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зарабатывать?</a:t>
            </a:r>
            <a:r>
              <a:rPr lang="ru-RU" sz="2800" b="1" spc="3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spc="3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974" name="Google Shape;517;p53"/>
          <p:cNvSpPr txBox="1">
            <a:spLocks noGrp="1"/>
          </p:cNvSpPr>
          <p:nvPr>
            <p:ph type="subTitle" idx="3"/>
          </p:nvPr>
        </p:nvSpPr>
        <p:spPr>
          <a:xfrm>
            <a:off x="1325827" y="2427734"/>
            <a:ext cx="2952328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От ... До </a:t>
            </a:r>
            <a:r>
              <a:rPr lang="ru-RU" sz="2800" b="1" dirty="0" smtClean="0">
                <a:latin typeface="Times New Roman"/>
                <a:cs typeface="Times New Roman"/>
              </a:rPr>
              <a:t>∞</a:t>
            </a:r>
            <a:endParaRPr sz="2800" b="1" dirty="0"/>
          </a:p>
        </p:txBody>
      </p:sp>
      <p:sp>
        <p:nvSpPr>
          <p:cNvPr id="1048975" name="Google Shape;517;p53"/>
          <p:cNvSpPr txBox="1">
            <a:spLocks noGrp="1"/>
          </p:cNvSpPr>
          <p:nvPr>
            <p:ph type="subTitle" idx="3"/>
          </p:nvPr>
        </p:nvSpPr>
        <p:spPr>
          <a:xfrm>
            <a:off x="808398" y="3795886"/>
            <a:ext cx="3329119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От 80 тыс. руб. до 150 тыс. руб.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3" grpId="0" build="p"/>
      <p:bldP spid="1048944" grpId="0" build="p"/>
      <p:bldP spid="1048945" grpId="0" build="p"/>
      <p:bldP spid="10489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76" y="411510"/>
            <a:ext cx="7884448" cy="591590"/>
          </a:xfrm>
        </p:spPr>
        <p:txBody>
          <a:bodyPr/>
          <a:lstStyle/>
          <a:p>
            <a:pPr algn="ctr"/>
            <a:r>
              <a:rPr lang="ru-RU" sz="4000" dirty="0" smtClean="0"/>
              <a:t>Наши партнеры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25368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75606"/>
            <a:ext cx="2952004" cy="18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86193"/>
            <a:ext cx="2969617" cy="296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14402"/>
            <a:ext cx="2493640" cy="25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Google Shape;554;p55"/>
          <p:cNvSpPr txBox="1">
            <a:spLocks noGrp="1"/>
          </p:cNvSpPr>
          <p:nvPr>
            <p:ph type="title"/>
          </p:nvPr>
        </p:nvSpPr>
        <p:spPr>
          <a:xfrm>
            <a:off x="1043608" y="555526"/>
            <a:ext cx="7582844" cy="5789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2065" algn="ctr">
              <a:spcBef>
                <a:spcPts val="90"/>
              </a:spcBef>
              <a:tabLst>
                <a:tab pos="196215" algn="l"/>
              </a:tabLst>
            </a:pPr>
            <a:r>
              <a:rPr lang="ru-RU" sz="3200" b="1" cap="all" spc="15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и стоимость </a:t>
            </a:r>
            <a:r>
              <a:rPr lang="ru-RU" sz="3200" b="1" cap="all" spc="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cap="all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</a:t>
            </a:r>
          </a:p>
        </p:txBody>
      </p:sp>
      <p:sp>
        <p:nvSpPr>
          <p:cNvPr id="1048979" name="Google Shape;555;p55"/>
          <p:cNvSpPr txBox="1">
            <a:spLocks noGrp="1"/>
          </p:cNvSpPr>
          <p:nvPr>
            <p:ph type="subTitle" idx="1"/>
          </p:nvPr>
        </p:nvSpPr>
        <p:spPr>
          <a:xfrm>
            <a:off x="4644008" y="1203598"/>
            <a:ext cx="4414492" cy="27363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65" algn="l">
              <a:lnSpc>
                <a:spcPct val="100000"/>
              </a:lnSpc>
              <a:spcBef>
                <a:spcPts val="90"/>
              </a:spcBef>
              <a:buSzPct val="93333"/>
              <a:tabLst>
                <a:tab pos="196215" algn="l"/>
              </a:tabLs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algn="l">
              <a:lnSpc>
                <a:spcPct val="100000"/>
              </a:lnSpc>
              <a:spcBef>
                <a:spcPts val="90"/>
              </a:spcBef>
              <a:buSzPct val="93333"/>
              <a:tabLst>
                <a:tab pos="19621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Очная 4 года</a:t>
            </a:r>
          </a:p>
          <a:p>
            <a:pPr marL="12065" algn="l">
              <a:lnSpc>
                <a:spcPct val="100000"/>
              </a:lnSpc>
              <a:spcBef>
                <a:spcPts val="90"/>
              </a:spcBef>
              <a:buSzPct val="93333"/>
              <a:tabLst>
                <a:tab pos="196215" algn="l"/>
              </a:tabLs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algn="l">
              <a:lnSpc>
                <a:spcPct val="100000"/>
              </a:lnSpc>
              <a:spcBef>
                <a:spcPts val="90"/>
              </a:spcBef>
              <a:buSzPct val="93333"/>
              <a:tabLst>
                <a:tab pos="196215" algn="l"/>
              </a:tabLst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algn="l">
              <a:spcBef>
                <a:spcPts val="1000"/>
              </a:spcBef>
              <a:buSzPct val="93333"/>
              <a:tabLst>
                <a:tab pos="196215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Очно-заочная ускоренная онлайн 3,5 </a:t>
            </a:r>
            <a:r>
              <a:rPr lang="ru-RU" dirty="0"/>
              <a:t>года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базе СПО)</a:t>
            </a:r>
          </a:p>
        </p:txBody>
      </p:sp>
      <p:graphicFrame>
        <p:nvGraphicFramePr>
          <p:cNvPr id="4194306" name="Таблица 1"/>
          <p:cNvGraphicFramePr>
            <a:graphicFrameLocks noGrp="1"/>
          </p:cNvGraphicFramePr>
          <p:nvPr/>
        </p:nvGraphicFramePr>
        <p:xfrm>
          <a:off x="467544" y="1203598"/>
          <a:ext cx="4104456" cy="27363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16224"/>
                <a:gridCol w="2088232"/>
              </a:tblGrid>
              <a:tr h="4301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2023/2024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2024/2025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139 300р.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139 300р. (+15%)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10792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83 400р. 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83 400р. (+15%)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>
          <a:xfrm>
            <a:off x="755576" y="411510"/>
            <a:ext cx="5760640" cy="504056"/>
          </a:xfrm>
        </p:spPr>
        <p:txBody>
          <a:bodyPr/>
          <a:lstStyle/>
          <a:p>
            <a:pPr algn="l"/>
            <a:r>
              <a:rPr lang="ru-RU" b="1" dirty="0" smtClean="0"/>
              <a:t>Поступление после школы</a:t>
            </a:r>
            <a:endParaRPr lang="ru-RU" b="1" dirty="0"/>
          </a:p>
        </p:txBody>
      </p:sp>
      <p:sp>
        <p:nvSpPr>
          <p:cNvPr id="10485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435846"/>
            <a:ext cx="4320480" cy="1008112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Приемная комиссия</a:t>
            </a:r>
          </a:p>
          <a:p>
            <a:pPr algn="l"/>
            <a:r>
              <a:rPr lang="ru-RU" sz="2200" b="1" dirty="0" smtClean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Почта: </a:t>
            </a:r>
            <a:r>
              <a:rPr lang="en-US" sz="2200" b="1" dirty="0" smtClean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  <a:hlinkClick r:id="rId2"/>
              </a:rPr>
              <a:t>priemc@nsuem.ru</a:t>
            </a:r>
            <a:endParaRPr lang="ru-RU" sz="2200" b="1" dirty="0">
              <a:solidFill>
                <a:schemeClr val="dk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  <a:p>
            <a:pPr algn="l"/>
            <a:r>
              <a:rPr lang="ru-RU" sz="2200" b="1" dirty="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Тел.  +7 (383) 211-05-00</a:t>
            </a:r>
          </a:p>
        </p:txBody>
      </p:sp>
      <p:sp>
        <p:nvSpPr>
          <p:cNvPr id="1048597" name="TextBox 4"/>
          <p:cNvSpPr txBox="1"/>
          <p:nvPr/>
        </p:nvSpPr>
        <p:spPr>
          <a:xfrm>
            <a:off x="4905924" y="3291830"/>
            <a:ext cx="4248472" cy="136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/>
                </a:solidFill>
                <a:latin typeface="Overpass Black"/>
                <a:ea typeface="Overpass Black"/>
                <a:cs typeface="Overpass Black"/>
                <a:sym typeface="Source Sans Pro"/>
              </a:rPr>
              <a:t>Через </a:t>
            </a:r>
            <a:r>
              <a:rPr lang="ru-RU" sz="2200" b="1" dirty="0" err="1">
                <a:solidFill>
                  <a:schemeClr val="accent1"/>
                </a:solidFill>
                <a:latin typeface="Overpass Black"/>
                <a:ea typeface="Overpass Black"/>
                <a:cs typeface="Overpass Black"/>
                <a:sym typeface="Source Sans Pro"/>
              </a:rPr>
              <a:t>ГосУслуги</a:t>
            </a:r>
            <a:r>
              <a:rPr lang="ru-RU" sz="2200" b="1" dirty="0">
                <a:solidFill>
                  <a:schemeClr val="accent1"/>
                </a:solidFill>
                <a:latin typeface="Overpass Black"/>
                <a:ea typeface="Overpass Black"/>
                <a:cs typeface="Overpass Black"/>
                <a:sym typeface="Source Sans Pro"/>
              </a:rPr>
              <a:t> можете подать заявления на поступление. Через ЛК в разделе «Образование»</a:t>
            </a:r>
          </a:p>
        </p:txBody>
      </p:sp>
      <p:graphicFrame>
        <p:nvGraphicFramePr>
          <p:cNvPr id="4194305" name="Таблица 5"/>
          <p:cNvGraphicFramePr>
            <a:graphicFrameLocks noGrp="1"/>
          </p:cNvGraphicFramePr>
          <p:nvPr/>
        </p:nvGraphicFramePr>
        <p:xfrm>
          <a:off x="323528" y="987574"/>
          <a:ext cx="8496944" cy="2160240"/>
        </p:xfrm>
        <a:graphic>
          <a:graphicData uri="http://schemas.openxmlformats.org/drawingml/2006/table">
            <a:tbl>
              <a:tblPr firstRow="1" firstCol="1" bandCol="1"/>
              <a:tblGrid>
                <a:gridCol w="688343"/>
                <a:gridCol w="2056251"/>
                <a:gridCol w="633368"/>
                <a:gridCol w="633368"/>
                <a:gridCol w="527807"/>
                <a:gridCol w="633368"/>
                <a:gridCol w="527807"/>
                <a:gridCol w="738929"/>
                <a:gridCol w="2057703"/>
              </a:tblGrid>
              <a:tr h="308987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 w="12700" cmpd="sng">
                      <a:solidFill>
                        <a:srgbClr val="DB44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Наименование направления подготовки (специальности)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 gridSpan="6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9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Форма обучения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Open Sans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Вступительные испытания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 w="12700" cmpd="sng">
                      <a:solidFill>
                        <a:srgbClr val="DB4437"/>
                      </a:solidFill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/>
                    </a:solidFill>
                  </a:tcPr>
                </a:tc>
              </a:tr>
              <a:tr h="308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Очная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Очно-заочная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Заочная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КЦП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Комм.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КЦП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Комм.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КЦП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Комм.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3279"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38.03.01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 w="12700" cmpd="sng">
                      <a:solidFill>
                        <a:srgbClr val="DB443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71438"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71438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Экономика «Экономики и бизнес планирование компании»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8</a:t>
                      </a: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142</a:t>
                      </a: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180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44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8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1pPr>
                      <a:lvl2pPr marL="742950" marR="0" indent="-28575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2pPr>
                      <a:lvl3pPr marL="11430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2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3pPr>
                      <a:lvl4pPr marL="16002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4pPr>
                      <a:lvl5pPr marL="2057400" marR="0" indent="-228600" algn="l" defTabSz="4572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5pPr>
                      <a:lvl6pPr marL="25146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6pPr>
                      <a:lvl7pPr marL="29718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7pPr>
                      <a:lvl8pPr marL="34290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8pPr>
                      <a:lvl9pPr marL="3886200" marR="0" indent="-228600" algn="l" defTabSz="4572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sym typeface="Arial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Математика – 39</a:t>
                      </a:r>
                      <a:b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</a:b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Русский язык – 52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/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*Обществознание – 48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*Иностранный язык – 40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  <a:sym typeface="Arial" panose="020B0604020202020204" pitchFamily="34" charset="0"/>
                        </a:rPr>
                        <a:t>*История - 40</a:t>
                      </a:r>
                    </a:p>
                  </a:txBody>
                  <a:tcPr marL="7304" marR="7304" marT="7304" marB="0" anchor="ctr" horzOverflow="overflow">
                    <a:lnL>
                      <a:noFill/>
                    </a:lnL>
                    <a:lnR w="12700" cmpd="sng">
                      <a:solidFill>
                        <a:srgbClr val="DB4437"/>
                      </a:solidFill>
                    </a:lnR>
                    <a:lnT w="12700" cmpd="sng">
                      <a:solidFill>
                        <a:srgbClr val="DB4437"/>
                      </a:solidFill>
                    </a:lnT>
                    <a:lnB w="12700" cmpd="sng">
                      <a:solidFill>
                        <a:srgbClr val="DB443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Consulting XL by Slidesgo">
  <a:themeElements>
    <a:clrScheme name="Simple Light">
      <a:dk1>
        <a:srgbClr val="878CF0"/>
      </a:dk1>
      <a:lt1>
        <a:srgbClr val="E7E2F2"/>
      </a:lt1>
      <a:dk2>
        <a:srgbClr val="20124D"/>
      </a:dk2>
      <a:lt2>
        <a:srgbClr val="F6F2FF"/>
      </a:lt2>
      <a:accent1>
        <a:srgbClr val="D66565"/>
      </a:accent1>
      <a:accent2>
        <a:srgbClr val="FBD15B"/>
      </a:accent2>
      <a:accent3>
        <a:srgbClr val="56548C"/>
      </a:accent3>
      <a:accent4>
        <a:srgbClr val="67659C"/>
      </a:accent4>
      <a:accent5>
        <a:srgbClr val="B1B2F3"/>
      </a:accent5>
      <a:accent6>
        <a:srgbClr val="FFC8AF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Экран (16:9)</PresentationFormat>
  <Paragraphs>104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Overpass SemiBold</vt:lpstr>
      <vt:lpstr>Tahoma</vt:lpstr>
      <vt:lpstr>Source Sans Pro</vt:lpstr>
      <vt:lpstr>Overpass ExtraBold</vt:lpstr>
      <vt:lpstr>Calibri</vt:lpstr>
      <vt:lpstr>Overpass Black</vt:lpstr>
      <vt:lpstr>Open Sans</vt:lpstr>
      <vt:lpstr>Times New Roman</vt:lpstr>
      <vt:lpstr>Public Consulting XL by Slidesgo</vt:lpstr>
      <vt:lpstr>Присоединяйтесь к нам </vt:lpstr>
      <vt:lpstr>Набираем на программу 38.03.01 Экономика</vt:lpstr>
      <vt:lpstr>Экономика и бизнес планирование компании  Научим</vt:lpstr>
      <vt:lpstr>Топ-дисциплины Экономики компании</vt:lpstr>
      <vt:lpstr>Научим создавать свой бизнес проект с нуля</vt:lpstr>
      <vt:lpstr>Кем можно работать?  Сколько зарабатывать? </vt:lpstr>
      <vt:lpstr>Наши партнеры</vt:lpstr>
      <vt:lpstr>Форма и стоимость  обучения</vt:lpstr>
      <vt:lpstr>Поступление после школы</vt:lpstr>
      <vt:lpstr>График поступления после колледжей/СПО по внутренним тестам НГУЭУ</vt:lpstr>
      <vt:lpstr>Регистрация на  тестирование</vt:lpstr>
      <vt:lpstr>Присоединяйтесь к нам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38.03.02 Менеджмент</dc:title>
  <dc:creator>Коломенкова Дарья Сергеевна</dc:creator>
  <cp:lastModifiedBy>samsung</cp:lastModifiedBy>
  <cp:revision>1</cp:revision>
  <dcterms:created xsi:type="dcterms:W3CDTF">2024-11-20T14:18:56Z</dcterms:created>
  <dcterms:modified xsi:type="dcterms:W3CDTF">2024-11-23T06:34:56Z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9b02db8b9c26496e870ed76044be5fd0</vt:lpwstr>
  </property>
</Properties>
</file>