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74" r:id="rId13"/>
  </p:sldIdLst>
  <p:sldSz cx="9144000" cy="5143500" type="screen16x9"/>
  <p:notesSz cx="6797675" cy="9928225"/>
  <p:embeddedFontLst>
    <p:embeddedFont>
      <p:font typeface="Tahoma" pitchFamily="34" charset="0"/>
      <p:regular r:id="rId15"/>
      <p:bold r:id="rId16"/>
    </p:embeddedFont>
    <p:embeddedFont>
      <p:font typeface="Open Sans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Overpass ExtraBold" charset="-52"/>
      <p:bold r:id="rId25"/>
      <p:boldItalic r:id="rId26"/>
    </p:embeddedFont>
    <p:embeddedFont>
      <p:font typeface="Overpass SemiBold" charset="-52"/>
      <p:regular r:id="rId27"/>
      <p:bold r:id="rId28"/>
      <p:italic r:id="rId29"/>
      <p:boldItalic r:id="rId30"/>
    </p:embeddedFont>
    <p:embeddedFont>
      <p:font typeface="Overpass Black" charset="-52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E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4D745E9-9255-4DE7-B1C2-CA5DA5746E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58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99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381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2040;g86865d4646_0_2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7" name="Google Shape;2041;g86865d4646_0_2207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Google Shape;3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0" name="Google Shape;317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Google Shape;672;g8c7ef38d1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90" name="Google Shape;673;g8c7ef38d1c_0_8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Google Shape;528;gbec5cc5d5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9" name="Google Shape;529;gbec5cc5d50_0_3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Google Shape;511;g8c7ef38d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69" name="Google Shape;512;g8c7ef38d1c_0_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Google Shape;551;g8c7ef38d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76" name="Google Shape;552;g8c7ef38d1c_0_5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4" name="Google Shape;2040;g86865d4646_0_2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005" name="Google Shape;2041;g86865d4646_0_2207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9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8590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1" name="Google Shape;309;p48"/>
          <p:cNvSpPr/>
          <p:nvPr/>
        </p:nvSpPr>
        <p:spPr>
          <a:xfrm rot="10800000" flipH="1">
            <a:off x="5926348" y="-161"/>
            <a:ext cx="3257067" cy="278893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92" name="Google Shape;310;p48"/>
          <p:cNvSpPr/>
          <p:nvPr/>
        </p:nvSpPr>
        <p:spPr>
          <a:xfrm flipH="1">
            <a:off x="-81743" y="1133075"/>
            <a:ext cx="3611465" cy="401055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5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56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9057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Google Shape;36;p7"/>
          <p:cNvSpPr txBox="1">
            <a:spLocks noGrp="1"/>
          </p:cNvSpPr>
          <p:nvPr>
            <p:ph type="title"/>
          </p:nvPr>
        </p:nvSpPr>
        <p:spPr>
          <a:xfrm>
            <a:off x="5486100" y="1496400"/>
            <a:ext cx="293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9053" name="Google Shape;37;p7"/>
          <p:cNvSpPr/>
          <p:nvPr/>
        </p:nvSpPr>
        <p:spPr>
          <a:xfrm flipH="1">
            <a:off x="-74873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54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5486100" y="2330400"/>
            <a:ext cx="29379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Google Shape;40;p8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98" name="Google Shape;41;p8"/>
          <p:cNvSpPr/>
          <p:nvPr/>
        </p:nvSpPr>
        <p:spPr>
          <a:xfrm rot="-308951" flipH="1">
            <a:off x="366146" y="869650"/>
            <a:ext cx="3664166" cy="251039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99" name="Google Shape;42;p8"/>
          <p:cNvSpPr txBox="1">
            <a:spLocks noGrp="1"/>
          </p:cNvSpPr>
          <p:nvPr>
            <p:ph type="title"/>
          </p:nvPr>
        </p:nvSpPr>
        <p:spPr>
          <a:xfrm>
            <a:off x="4572000" y="1092825"/>
            <a:ext cx="38520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49000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4970550" y="3124575"/>
            <a:ext cx="3453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Google Shape;59;p13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39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9040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831026" y="178102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41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641650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42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164162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43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790389" y="1781032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44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5574884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45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557487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46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831025" y="345650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47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641625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48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164162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49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0360" y="3456507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50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5574875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51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557487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5_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8" name="Google Shape;74;p14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19" name="Google Shape;75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9020" name="Google Shape;76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1" y="1254513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21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20025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22" name="Google Shape;78;p14"/>
          <p:cNvSpPr txBox="1">
            <a:spLocks noGrp="1"/>
          </p:cNvSpPr>
          <p:nvPr>
            <p:ph type="subTitle" idx="3"/>
          </p:nvPr>
        </p:nvSpPr>
        <p:spPr>
          <a:xfrm>
            <a:off x="720000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23" name="Google Shape;79;p14"/>
          <p:cNvSpPr txBox="1">
            <a:spLocks noGrp="1"/>
          </p:cNvSpPr>
          <p:nvPr>
            <p:ph type="title" idx="4" hasCustomPrompt="1"/>
          </p:nvPr>
        </p:nvSpPr>
        <p:spPr>
          <a:xfrm>
            <a:off x="6009539" y="125452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24" name="Google Shape;80;p14"/>
          <p:cNvSpPr txBox="1">
            <a:spLocks noGrp="1"/>
          </p:cNvSpPr>
          <p:nvPr>
            <p:ph type="subTitle" idx="5"/>
          </p:nvPr>
        </p:nvSpPr>
        <p:spPr>
          <a:xfrm>
            <a:off x="6009503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25" name="Google Shape;81;p14"/>
          <p:cNvSpPr txBox="1">
            <a:spLocks noGrp="1"/>
          </p:cNvSpPr>
          <p:nvPr>
            <p:ph type="subTitle" idx="6"/>
          </p:nvPr>
        </p:nvSpPr>
        <p:spPr>
          <a:xfrm>
            <a:off x="6009500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26" name="Google Shape;82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29988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27" name="Google Shape;83;p14"/>
          <p:cNvSpPr txBox="1">
            <a:spLocks noGrp="1"/>
          </p:cNvSpPr>
          <p:nvPr>
            <p:ph type="subTitle" idx="8"/>
          </p:nvPr>
        </p:nvSpPr>
        <p:spPr>
          <a:xfrm>
            <a:off x="720000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28" name="Google Shape;84;p14"/>
          <p:cNvSpPr txBox="1">
            <a:spLocks noGrp="1"/>
          </p:cNvSpPr>
          <p:nvPr>
            <p:ph type="subTitle" idx="9"/>
          </p:nvPr>
        </p:nvSpPr>
        <p:spPr>
          <a:xfrm>
            <a:off x="720000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29" name="Google Shape;85;p14"/>
          <p:cNvSpPr txBox="1">
            <a:spLocks noGrp="1"/>
          </p:cNvSpPr>
          <p:nvPr>
            <p:ph type="title" idx="13" hasCustomPrompt="1"/>
          </p:nvPr>
        </p:nvSpPr>
        <p:spPr>
          <a:xfrm>
            <a:off x="6009510" y="292999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30" name="Google Shape;86;p14"/>
          <p:cNvSpPr txBox="1">
            <a:spLocks noGrp="1"/>
          </p:cNvSpPr>
          <p:nvPr>
            <p:ph type="subTitle" idx="14"/>
          </p:nvPr>
        </p:nvSpPr>
        <p:spPr>
          <a:xfrm>
            <a:off x="6009500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31" name="Google Shape;87;p14"/>
          <p:cNvSpPr txBox="1">
            <a:spLocks noGrp="1"/>
          </p:cNvSpPr>
          <p:nvPr>
            <p:ph type="subTitle" idx="15"/>
          </p:nvPr>
        </p:nvSpPr>
        <p:spPr>
          <a:xfrm>
            <a:off x="6009500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32" name="Google Shape;88;p14"/>
          <p:cNvSpPr txBox="1">
            <a:spLocks noGrp="1"/>
          </p:cNvSpPr>
          <p:nvPr>
            <p:ph type="title" idx="16" hasCustomPrompt="1"/>
          </p:nvPr>
        </p:nvSpPr>
        <p:spPr>
          <a:xfrm>
            <a:off x="3364763" y="1254513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33" name="Google Shape;89;p14"/>
          <p:cNvSpPr txBox="1">
            <a:spLocks noGrp="1"/>
          </p:cNvSpPr>
          <p:nvPr>
            <p:ph type="subTitle" idx="17"/>
          </p:nvPr>
        </p:nvSpPr>
        <p:spPr>
          <a:xfrm>
            <a:off x="3364796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34" name="Google Shape;90;p14"/>
          <p:cNvSpPr txBox="1">
            <a:spLocks noGrp="1"/>
          </p:cNvSpPr>
          <p:nvPr>
            <p:ph type="subTitle" idx="18"/>
          </p:nvPr>
        </p:nvSpPr>
        <p:spPr>
          <a:xfrm>
            <a:off x="3364763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35" name="Google Shape;91;p14"/>
          <p:cNvSpPr txBox="1">
            <a:spLocks noGrp="1"/>
          </p:cNvSpPr>
          <p:nvPr>
            <p:ph type="title" idx="19" hasCustomPrompt="1"/>
          </p:nvPr>
        </p:nvSpPr>
        <p:spPr>
          <a:xfrm>
            <a:off x="3364763" y="2929988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36" name="Google Shape;92;p14"/>
          <p:cNvSpPr txBox="1">
            <a:spLocks noGrp="1"/>
          </p:cNvSpPr>
          <p:nvPr>
            <p:ph type="subTitle" idx="20"/>
          </p:nvPr>
        </p:nvSpPr>
        <p:spPr>
          <a:xfrm>
            <a:off x="3364763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37" name="Google Shape;93;p14"/>
          <p:cNvSpPr txBox="1">
            <a:spLocks noGrp="1"/>
          </p:cNvSpPr>
          <p:nvPr>
            <p:ph type="subTitle" idx="21"/>
          </p:nvPr>
        </p:nvSpPr>
        <p:spPr>
          <a:xfrm>
            <a:off x="3364763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_1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8" name="Google Shape;95;p15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9" name="Google Shape;96;p15"/>
          <p:cNvSpPr/>
          <p:nvPr/>
        </p:nvSpPr>
        <p:spPr>
          <a:xfrm flipH="1">
            <a:off x="-32145" y="2948675"/>
            <a:ext cx="3406995" cy="2206336"/>
          </a:xfrm>
          <a:custGeom>
            <a:avLst/>
            <a:gdLst/>
            <a:ahLst/>
            <a:cxnLst/>
            <a:rect l="l" t="t" r="r" b="b"/>
            <a:pathLst>
              <a:path w="86144" h="55786" extrusionOk="0">
                <a:moveTo>
                  <a:pt x="73909" y="1"/>
                </a:moveTo>
                <a:cubicBezTo>
                  <a:pt x="70234" y="1"/>
                  <a:pt x="66970" y="640"/>
                  <a:pt x="66149" y="2785"/>
                </a:cubicBezTo>
                <a:cubicBezTo>
                  <a:pt x="64154" y="7945"/>
                  <a:pt x="83985" y="13331"/>
                  <a:pt x="52678" y="13331"/>
                </a:cubicBezTo>
                <a:cubicBezTo>
                  <a:pt x="51023" y="13331"/>
                  <a:pt x="49224" y="13316"/>
                  <a:pt x="47272" y="13285"/>
                </a:cubicBezTo>
                <a:cubicBezTo>
                  <a:pt x="46348" y="13271"/>
                  <a:pt x="45442" y="13264"/>
                  <a:pt x="44552" y="13264"/>
                </a:cubicBezTo>
                <a:cubicBezTo>
                  <a:pt x="8006" y="13264"/>
                  <a:pt x="1" y="24880"/>
                  <a:pt x="1" y="24880"/>
                </a:cubicBezTo>
                <a:cubicBezTo>
                  <a:pt x="4383" y="30883"/>
                  <a:pt x="35517" y="22712"/>
                  <a:pt x="37183" y="37936"/>
                </a:cubicBezTo>
                <a:cubicBezTo>
                  <a:pt x="38849" y="53138"/>
                  <a:pt x="5068" y="55786"/>
                  <a:pt x="5068" y="55786"/>
                </a:cubicBezTo>
                <a:lnTo>
                  <a:pt x="86144" y="55786"/>
                </a:lnTo>
                <a:lnTo>
                  <a:pt x="86144" y="1530"/>
                </a:lnTo>
                <a:cubicBezTo>
                  <a:pt x="86144" y="1530"/>
                  <a:pt x="79547" y="1"/>
                  <a:pt x="73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10" name="Google Shape;9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9011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7143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12" name="Google Shape;99;p15"/>
          <p:cNvSpPr txBox="1">
            <a:spLocks noGrp="1"/>
          </p:cNvSpPr>
          <p:nvPr>
            <p:ph type="subTitle" idx="2"/>
          </p:nvPr>
        </p:nvSpPr>
        <p:spPr>
          <a:xfrm>
            <a:off x="7150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13" name="Google Shape;100;p15"/>
          <p:cNvSpPr txBox="1">
            <a:spLocks noGrp="1"/>
          </p:cNvSpPr>
          <p:nvPr>
            <p:ph type="subTitle" idx="3"/>
          </p:nvPr>
        </p:nvSpPr>
        <p:spPr>
          <a:xfrm>
            <a:off x="33741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14" name="Google Shape;101;p15"/>
          <p:cNvSpPr txBox="1">
            <a:spLocks noGrp="1"/>
          </p:cNvSpPr>
          <p:nvPr>
            <p:ph type="subTitle" idx="4"/>
          </p:nvPr>
        </p:nvSpPr>
        <p:spPr>
          <a:xfrm>
            <a:off x="33748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15" name="Google Shape;102;p15"/>
          <p:cNvSpPr txBox="1">
            <a:spLocks noGrp="1"/>
          </p:cNvSpPr>
          <p:nvPr>
            <p:ph type="subTitle" idx="5"/>
          </p:nvPr>
        </p:nvSpPr>
        <p:spPr>
          <a:xfrm>
            <a:off x="60339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016" name="Google Shape;103;p15"/>
          <p:cNvSpPr txBox="1">
            <a:spLocks noGrp="1"/>
          </p:cNvSpPr>
          <p:nvPr>
            <p:ph type="subTitle" idx="6"/>
          </p:nvPr>
        </p:nvSpPr>
        <p:spPr>
          <a:xfrm>
            <a:off x="60346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Google Shape;307;p47"/>
          <p:cNvSpPr/>
          <p:nvPr/>
        </p:nvSpPr>
        <p:spPr>
          <a:xfrm rot="-308984" flipH="1">
            <a:off x="200619" y="1700306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Google Shape;36;p7"/>
          <p:cNvSpPr txBox="1">
            <a:spLocks noGrp="1"/>
          </p:cNvSpPr>
          <p:nvPr>
            <p:ph type="title"/>
          </p:nvPr>
        </p:nvSpPr>
        <p:spPr>
          <a:xfrm>
            <a:off x="5486100" y="1496400"/>
            <a:ext cx="293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8971" name="Google Shape;37;p7"/>
          <p:cNvSpPr/>
          <p:nvPr/>
        </p:nvSpPr>
        <p:spPr>
          <a:xfrm flipH="1">
            <a:off x="-74873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72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5486100" y="2330400"/>
            <a:ext cx="29379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Google Shape;309;p48"/>
          <p:cNvSpPr/>
          <p:nvPr/>
        </p:nvSpPr>
        <p:spPr>
          <a:xfrm rot="10800000" flipH="1">
            <a:off x="5926348" y="-161"/>
            <a:ext cx="3257067" cy="278893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7" name="Google Shape;310;p48"/>
          <p:cNvSpPr/>
          <p:nvPr/>
        </p:nvSpPr>
        <p:spPr>
          <a:xfrm flipH="1">
            <a:off x="-81743" y="1133075"/>
            <a:ext cx="3611465" cy="401055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Google Shape;40;p8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79" name="Google Shape;41;p8"/>
          <p:cNvSpPr/>
          <p:nvPr/>
        </p:nvSpPr>
        <p:spPr>
          <a:xfrm rot="-308951" flipH="1">
            <a:off x="366146" y="869650"/>
            <a:ext cx="3664166" cy="251039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0" name="Google Shape;42;p8"/>
          <p:cNvSpPr txBox="1">
            <a:spLocks noGrp="1"/>
          </p:cNvSpPr>
          <p:nvPr>
            <p:ph type="title"/>
          </p:nvPr>
        </p:nvSpPr>
        <p:spPr>
          <a:xfrm>
            <a:off x="4572000" y="1092825"/>
            <a:ext cx="38520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48581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4970550" y="3124575"/>
            <a:ext cx="3453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Google Shape;59;p13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21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8922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831026" y="178102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23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641650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24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164162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25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790389" y="1781032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26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5574884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27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557487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28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831025" y="345650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29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641625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30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164162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31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0360" y="3456507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32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5574875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33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557487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5_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Google Shape;74;p14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2" name="Google Shape;75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8893" name="Google Shape;76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1" y="1254513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94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20025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5" name="Google Shape;78;p14"/>
          <p:cNvSpPr txBox="1">
            <a:spLocks noGrp="1"/>
          </p:cNvSpPr>
          <p:nvPr>
            <p:ph type="subTitle" idx="3"/>
          </p:nvPr>
        </p:nvSpPr>
        <p:spPr>
          <a:xfrm>
            <a:off x="720000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6" name="Google Shape;79;p14"/>
          <p:cNvSpPr txBox="1">
            <a:spLocks noGrp="1"/>
          </p:cNvSpPr>
          <p:nvPr>
            <p:ph type="title" idx="4" hasCustomPrompt="1"/>
          </p:nvPr>
        </p:nvSpPr>
        <p:spPr>
          <a:xfrm>
            <a:off x="6009539" y="125452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97" name="Google Shape;80;p14"/>
          <p:cNvSpPr txBox="1">
            <a:spLocks noGrp="1"/>
          </p:cNvSpPr>
          <p:nvPr>
            <p:ph type="subTitle" idx="5"/>
          </p:nvPr>
        </p:nvSpPr>
        <p:spPr>
          <a:xfrm>
            <a:off x="6009503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8" name="Google Shape;81;p14"/>
          <p:cNvSpPr txBox="1">
            <a:spLocks noGrp="1"/>
          </p:cNvSpPr>
          <p:nvPr>
            <p:ph type="subTitle" idx="6"/>
          </p:nvPr>
        </p:nvSpPr>
        <p:spPr>
          <a:xfrm>
            <a:off x="6009500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9" name="Google Shape;82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29988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00" name="Google Shape;83;p14"/>
          <p:cNvSpPr txBox="1">
            <a:spLocks noGrp="1"/>
          </p:cNvSpPr>
          <p:nvPr>
            <p:ph type="subTitle" idx="8"/>
          </p:nvPr>
        </p:nvSpPr>
        <p:spPr>
          <a:xfrm>
            <a:off x="720000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1" name="Google Shape;84;p14"/>
          <p:cNvSpPr txBox="1">
            <a:spLocks noGrp="1"/>
          </p:cNvSpPr>
          <p:nvPr>
            <p:ph type="subTitle" idx="9"/>
          </p:nvPr>
        </p:nvSpPr>
        <p:spPr>
          <a:xfrm>
            <a:off x="720000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2" name="Google Shape;85;p14"/>
          <p:cNvSpPr txBox="1">
            <a:spLocks noGrp="1"/>
          </p:cNvSpPr>
          <p:nvPr>
            <p:ph type="title" idx="13" hasCustomPrompt="1"/>
          </p:nvPr>
        </p:nvSpPr>
        <p:spPr>
          <a:xfrm>
            <a:off x="6009510" y="292999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03" name="Google Shape;86;p14"/>
          <p:cNvSpPr txBox="1">
            <a:spLocks noGrp="1"/>
          </p:cNvSpPr>
          <p:nvPr>
            <p:ph type="subTitle" idx="14"/>
          </p:nvPr>
        </p:nvSpPr>
        <p:spPr>
          <a:xfrm>
            <a:off x="6009500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4" name="Google Shape;87;p14"/>
          <p:cNvSpPr txBox="1">
            <a:spLocks noGrp="1"/>
          </p:cNvSpPr>
          <p:nvPr>
            <p:ph type="subTitle" idx="15"/>
          </p:nvPr>
        </p:nvSpPr>
        <p:spPr>
          <a:xfrm>
            <a:off x="6009500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5" name="Google Shape;88;p14"/>
          <p:cNvSpPr txBox="1">
            <a:spLocks noGrp="1"/>
          </p:cNvSpPr>
          <p:nvPr>
            <p:ph type="title" idx="16" hasCustomPrompt="1"/>
          </p:nvPr>
        </p:nvSpPr>
        <p:spPr>
          <a:xfrm>
            <a:off x="3364763" y="1254513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06" name="Google Shape;89;p14"/>
          <p:cNvSpPr txBox="1">
            <a:spLocks noGrp="1"/>
          </p:cNvSpPr>
          <p:nvPr>
            <p:ph type="subTitle" idx="17"/>
          </p:nvPr>
        </p:nvSpPr>
        <p:spPr>
          <a:xfrm>
            <a:off x="3364796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7" name="Google Shape;90;p14"/>
          <p:cNvSpPr txBox="1">
            <a:spLocks noGrp="1"/>
          </p:cNvSpPr>
          <p:nvPr>
            <p:ph type="subTitle" idx="18"/>
          </p:nvPr>
        </p:nvSpPr>
        <p:spPr>
          <a:xfrm>
            <a:off x="3364763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8" name="Google Shape;91;p14"/>
          <p:cNvSpPr txBox="1">
            <a:spLocks noGrp="1"/>
          </p:cNvSpPr>
          <p:nvPr>
            <p:ph type="title" idx="19" hasCustomPrompt="1"/>
          </p:nvPr>
        </p:nvSpPr>
        <p:spPr>
          <a:xfrm>
            <a:off x="3364763" y="2929988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09" name="Google Shape;92;p14"/>
          <p:cNvSpPr txBox="1">
            <a:spLocks noGrp="1"/>
          </p:cNvSpPr>
          <p:nvPr>
            <p:ph type="subTitle" idx="20"/>
          </p:nvPr>
        </p:nvSpPr>
        <p:spPr>
          <a:xfrm>
            <a:off x="3364763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10" name="Google Shape;93;p14"/>
          <p:cNvSpPr txBox="1">
            <a:spLocks noGrp="1"/>
          </p:cNvSpPr>
          <p:nvPr>
            <p:ph type="subTitle" idx="21"/>
          </p:nvPr>
        </p:nvSpPr>
        <p:spPr>
          <a:xfrm>
            <a:off x="3364763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_1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Google Shape;95;p15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22" name="Google Shape;96;p15"/>
          <p:cNvSpPr/>
          <p:nvPr/>
        </p:nvSpPr>
        <p:spPr>
          <a:xfrm flipH="1">
            <a:off x="-32145" y="2948675"/>
            <a:ext cx="3406995" cy="2206336"/>
          </a:xfrm>
          <a:custGeom>
            <a:avLst/>
            <a:gdLst/>
            <a:ahLst/>
            <a:cxnLst/>
            <a:rect l="l" t="t" r="r" b="b"/>
            <a:pathLst>
              <a:path w="86144" h="55786" extrusionOk="0">
                <a:moveTo>
                  <a:pt x="73909" y="1"/>
                </a:moveTo>
                <a:cubicBezTo>
                  <a:pt x="70234" y="1"/>
                  <a:pt x="66970" y="640"/>
                  <a:pt x="66149" y="2785"/>
                </a:cubicBezTo>
                <a:cubicBezTo>
                  <a:pt x="64154" y="7945"/>
                  <a:pt x="83985" y="13331"/>
                  <a:pt x="52678" y="13331"/>
                </a:cubicBezTo>
                <a:cubicBezTo>
                  <a:pt x="51023" y="13331"/>
                  <a:pt x="49224" y="13316"/>
                  <a:pt x="47272" y="13285"/>
                </a:cubicBezTo>
                <a:cubicBezTo>
                  <a:pt x="46348" y="13271"/>
                  <a:pt x="45442" y="13264"/>
                  <a:pt x="44552" y="13264"/>
                </a:cubicBezTo>
                <a:cubicBezTo>
                  <a:pt x="8006" y="13264"/>
                  <a:pt x="1" y="24880"/>
                  <a:pt x="1" y="24880"/>
                </a:cubicBezTo>
                <a:cubicBezTo>
                  <a:pt x="4383" y="30883"/>
                  <a:pt x="35517" y="22712"/>
                  <a:pt x="37183" y="37936"/>
                </a:cubicBezTo>
                <a:cubicBezTo>
                  <a:pt x="38849" y="53138"/>
                  <a:pt x="5068" y="55786"/>
                  <a:pt x="5068" y="55786"/>
                </a:cubicBezTo>
                <a:lnTo>
                  <a:pt x="86144" y="55786"/>
                </a:lnTo>
                <a:lnTo>
                  <a:pt x="86144" y="1530"/>
                </a:lnTo>
                <a:cubicBezTo>
                  <a:pt x="86144" y="1530"/>
                  <a:pt x="79547" y="1"/>
                  <a:pt x="73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23" name="Google Shape;9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8824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7143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25" name="Google Shape;99;p15"/>
          <p:cNvSpPr txBox="1">
            <a:spLocks noGrp="1"/>
          </p:cNvSpPr>
          <p:nvPr>
            <p:ph type="subTitle" idx="2"/>
          </p:nvPr>
        </p:nvSpPr>
        <p:spPr>
          <a:xfrm>
            <a:off x="7150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26" name="Google Shape;100;p15"/>
          <p:cNvSpPr txBox="1">
            <a:spLocks noGrp="1"/>
          </p:cNvSpPr>
          <p:nvPr>
            <p:ph type="subTitle" idx="3"/>
          </p:nvPr>
        </p:nvSpPr>
        <p:spPr>
          <a:xfrm>
            <a:off x="33741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27" name="Google Shape;101;p15"/>
          <p:cNvSpPr txBox="1">
            <a:spLocks noGrp="1"/>
          </p:cNvSpPr>
          <p:nvPr>
            <p:ph type="subTitle" idx="4"/>
          </p:nvPr>
        </p:nvSpPr>
        <p:spPr>
          <a:xfrm>
            <a:off x="33748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28" name="Google Shape;102;p15"/>
          <p:cNvSpPr txBox="1">
            <a:spLocks noGrp="1"/>
          </p:cNvSpPr>
          <p:nvPr>
            <p:ph type="subTitle" idx="5"/>
          </p:nvPr>
        </p:nvSpPr>
        <p:spPr>
          <a:xfrm>
            <a:off x="60339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29" name="Google Shape;103;p15"/>
          <p:cNvSpPr txBox="1">
            <a:spLocks noGrp="1"/>
          </p:cNvSpPr>
          <p:nvPr>
            <p:ph type="subTitle" idx="6"/>
          </p:nvPr>
        </p:nvSpPr>
        <p:spPr>
          <a:xfrm>
            <a:off x="60346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0" name="Google Shape;307;p47"/>
          <p:cNvSpPr/>
          <p:nvPr/>
        </p:nvSpPr>
        <p:spPr>
          <a:xfrm rot="-308984" flipH="1">
            <a:off x="200619" y="1700306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5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048996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novosibirsk.gorodrabot.ru/salaries/logist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riemc@nsuem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Google Shape;2043;p81"/>
          <p:cNvSpPr txBox="1">
            <a:spLocks noGrp="1"/>
          </p:cNvSpPr>
          <p:nvPr>
            <p:ph type="title"/>
          </p:nvPr>
        </p:nvSpPr>
        <p:spPr>
          <a:xfrm>
            <a:off x="-336246" y="2266332"/>
            <a:ext cx="5872808" cy="1068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Присоедин</a:t>
            </a:r>
            <a:r>
              <a:rPr lang="ru-RU" sz="4000" b="1" dirty="0" smtClean="0"/>
              <a:t>я</a:t>
            </a:r>
            <a:r>
              <a:rPr lang="ru-RU" sz="4000" dirty="0" smtClean="0"/>
              <a:t>йся</a:t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1"/>
                </a:solidFill>
              </a:rPr>
              <a:t>к нам </a:t>
            </a:r>
            <a:endParaRPr sz="4400"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2097153" name="Рисунок 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00" y="1735300"/>
            <a:ext cx="3408199" cy="340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584" name="Google Shape;2043;p81"/>
          <p:cNvSpPr txBox="1"/>
          <p:nvPr/>
        </p:nvSpPr>
        <p:spPr>
          <a:xfrm>
            <a:off x="555969" y="3557874"/>
            <a:ext cx="4088376" cy="72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Чат абитуриента</a:t>
            </a:r>
            <a:endParaRPr lang="ru-RU" sz="1800" b="1" dirty="0">
              <a:solidFill>
                <a:srgbClr val="FF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48585" name="TextBox 2"/>
          <p:cNvSpPr txBox="1"/>
          <p:nvPr/>
        </p:nvSpPr>
        <p:spPr>
          <a:xfrm>
            <a:off x="425390" y="21116"/>
            <a:ext cx="8437910" cy="2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НГУЭУ</a:t>
            </a:r>
          </a:p>
          <a:p>
            <a:pPr algn="ctr"/>
            <a:r>
              <a:rPr lang="ru-RU" sz="3200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Кафедра экономики предпринимательской деятельности </a:t>
            </a:r>
            <a:r>
              <a:rPr lang="ru-RU" sz="3200" dirty="0" smtClean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  и </a:t>
            </a:r>
            <a:r>
              <a:rPr lang="ru-RU" sz="3200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логистики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3598"/>
            <a:ext cx="3926115" cy="31683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048982" name="Заголовок 1"/>
          <p:cNvSpPr>
            <a:spLocks noGrp="1"/>
          </p:cNvSpPr>
          <p:nvPr>
            <p:ph type="title"/>
          </p:nvPr>
        </p:nvSpPr>
        <p:spPr>
          <a:xfrm>
            <a:off x="719572" y="195486"/>
            <a:ext cx="8136904" cy="6995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C4E80"/>
                </a:solidFill>
              </a:rPr>
              <a:t>Регистрация на  тестирование</a:t>
            </a:r>
            <a:endParaRPr lang="ru-RU" b="1" dirty="0">
              <a:solidFill>
                <a:srgbClr val="FC4E80"/>
              </a:solidFill>
            </a:endParaRPr>
          </a:p>
        </p:txBody>
      </p:sp>
      <p:sp>
        <p:nvSpPr>
          <p:cNvPr id="10489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5" y="1131590"/>
            <a:ext cx="5076056" cy="3600400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1. </a:t>
            </a:r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Заполнить анкету 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2.   Выбрать уровень образования «Бакалавр» + 38.03.02 Менеджмент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3.   Выбрать сроки тестирования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4.   В приемной комиссии (летом) назвать «Логистика процессов и технологий»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5.   Зачисление после подачи </a:t>
            </a:r>
            <a:r>
              <a:rPr lang="ru-RU" sz="1800" b="1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оригиналов</a:t>
            </a:r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документов</a:t>
            </a:r>
            <a:r>
              <a:rPr lang="ru-RU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1" name="Google Shape;2043;p81"/>
          <p:cNvSpPr txBox="1">
            <a:spLocks noGrp="1"/>
          </p:cNvSpPr>
          <p:nvPr>
            <p:ph type="title"/>
          </p:nvPr>
        </p:nvSpPr>
        <p:spPr>
          <a:xfrm>
            <a:off x="-336246" y="2266332"/>
            <a:ext cx="5872808" cy="1068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Присоедин</a:t>
            </a:r>
            <a:r>
              <a:rPr lang="ru-RU" sz="4000" b="1" dirty="0" smtClean="0"/>
              <a:t>я</a:t>
            </a:r>
            <a:r>
              <a:rPr lang="ru-RU" sz="4000" dirty="0" smtClean="0"/>
              <a:t>йся</a:t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1"/>
                </a:solidFill>
              </a:rPr>
              <a:t>к нам </a:t>
            </a:r>
            <a:endParaRPr sz="4400"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2097159" name="Рисунок 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00" y="1735300"/>
            <a:ext cx="3408199" cy="340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9002" name="Google Shape;2043;p81"/>
          <p:cNvSpPr txBox="1"/>
          <p:nvPr/>
        </p:nvSpPr>
        <p:spPr>
          <a:xfrm>
            <a:off x="555969" y="3557874"/>
            <a:ext cx="4088376" cy="72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Чат абитуриента</a:t>
            </a:r>
            <a:endParaRPr lang="ru-RU" sz="1800" b="1" dirty="0">
              <a:solidFill>
                <a:srgbClr val="FF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49003" name="TextBox 2"/>
          <p:cNvSpPr txBox="1"/>
          <p:nvPr/>
        </p:nvSpPr>
        <p:spPr>
          <a:xfrm>
            <a:off x="425390" y="21116"/>
            <a:ext cx="8437910" cy="2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НГУЭУ</a:t>
            </a:r>
          </a:p>
          <a:p>
            <a:pPr algn="ctr"/>
            <a:r>
              <a:rPr lang="ru-RU" sz="3200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Кафедра экономики предпринимательской деятельности </a:t>
            </a:r>
            <a:r>
              <a:rPr lang="ru-RU" sz="3200" dirty="0" smtClean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  и </a:t>
            </a:r>
            <a:r>
              <a:rPr lang="ru-RU" sz="3200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логистики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Google Shape;319;p51"/>
          <p:cNvSpPr txBox="1">
            <a:spLocks noGrp="1"/>
          </p:cNvSpPr>
          <p:nvPr>
            <p:ph type="ctrTitle"/>
          </p:nvPr>
        </p:nvSpPr>
        <p:spPr>
          <a:xfrm>
            <a:off x="316219" y="385225"/>
            <a:ext cx="6170171" cy="1510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Набираем на программу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38</a:t>
            </a:r>
            <a:r>
              <a:rPr lang="ru-RU" sz="4000" dirty="0">
                <a:solidFill>
                  <a:schemeClr val="tx1"/>
                </a:solidFill>
              </a:rPr>
              <a:t>.03.02 </a:t>
            </a:r>
            <a:r>
              <a:rPr lang="ru-RU" sz="4000" dirty="0" smtClean="0">
                <a:solidFill>
                  <a:schemeClr val="accent1"/>
                </a:solidFill>
              </a:rPr>
              <a:t>Менеджмент</a:t>
            </a:r>
            <a:endParaRPr lang="ru-RU" sz="8000" dirty="0">
              <a:solidFill>
                <a:schemeClr val="accent1"/>
              </a:solidFill>
            </a:endParaRPr>
          </a:p>
        </p:txBody>
      </p:sp>
      <p:sp>
        <p:nvSpPr>
          <p:cNvPr id="1048592" name="Google Shape;320;p51"/>
          <p:cNvSpPr txBox="1">
            <a:spLocks noGrp="1"/>
          </p:cNvSpPr>
          <p:nvPr>
            <p:ph type="subTitle" idx="1"/>
          </p:nvPr>
        </p:nvSpPr>
        <p:spPr>
          <a:xfrm>
            <a:off x="323528" y="3435900"/>
            <a:ext cx="4680520" cy="118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3600" dirty="0" smtClean="0">
                <a:solidFill>
                  <a:schemeClr val="tx1">
                    <a:lumMod val="75000"/>
                  </a:schemeClr>
                </a:solidFill>
              </a:rPr>
              <a:t>Логистика </a:t>
            </a:r>
            <a:r>
              <a:rPr lang="ru-RU" sz="3600" dirty="0">
                <a:solidFill>
                  <a:schemeClr val="tx1">
                    <a:lumMod val="75000"/>
                  </a:schemeClr>
                </a:solidFill>
              </a:rPr>
              <a:t>процессов и технологий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9" name="Google Shape;321;p51"/>
          <p:cNvGrpSpPr/>
          <p:nvPr/>
        </p:nvGrpSpPr>
        <p:grpSpPr>
          <a:xfrm>
            <a:off x="5775585" y="1585441"/>
            <a:ext cx="3371367" cy="3348377"/>
            <a:chOff x="1938100" y="1191125"/>
            <a:chExt cx="3459325" cy="3295775"/>
          </a:xfrm>
        </p:grpSpPr>
        <p:sp>
          <p:nvSpPr>
            <p:cNvPr id="1048593" name="Google Shape;322;p51"/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4" name="Google Shape;323;p51"/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5" name="Google Shape;324;p51"/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6" name="Google Shape;325;p51"/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7" name="Google Shape;326;p51"/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8" name="Google Shape;327;p51"/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99" name="Google Shape;328;p51"/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0" name="Google Shape;329;p51"/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1" name="Google Shape;330;p51"/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2" name="Google Shape;331;p51"/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3" name="Google Shape;332;p51"/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4" name="Google Shape;333;p51"/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5" name="Google Shape;334;p51"/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6" name="Google Shape;335;p51"/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7" name="Google Shape;336;p51"/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8" name="Google Shape;337;p51"/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09" name="Google Shape;338;p51"/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0" name="Google Shape;339;p51"/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1" name="Google Shape;340;p51"/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2" name="Google Shape;341;p51"/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3" name="Google Shape;342;p51"/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4" name="Google Shape;343;p51"/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5" name="Google Shape;344;p51"/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6" name="Google Shape;345;p51"/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7" name="Google Shape;346;p51"/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8" name="Google Shape;347;p51"/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9" name="Google Shape;348;p51"/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0" name="Google Shape;349;p51"/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1" name="Google Shape;350;p51"/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2" name="Google Shape;351;p51"/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3" name="Google Shape;352;p51"/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4" name="Google Shape;353;p51"/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5" name="Google Shape;354;p51"/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6" name="Google Shape;355;p51"/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7" name="Google Shape;356;p51"/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8" name="Google Shape;357;p51"/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9" name="Google Shape;358;p51"/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0" name="Google Shape;359;p51"/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1" name="Google Shape;360;p51"/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2" name="Google Shape;361;p51"/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3" name="Google Shape;362;p51"/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4" name="Google Shape;363;p51"/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5" name="Google Shape;364;p51"/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6" name="Google Shape;365;p51"/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7" name="Google Shape;366;p51"/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8" name="Google Shape;367;p51"/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9" name="Google Shape;368;p51"/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0" name="Google Shape;369;p51"/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1" name="Google Shape;370;p51"/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2" name="Google Shape;371;p51"/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3" name="Google Shape;372;p51"/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4" name="Google Shape;373;p51"/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5" name="Google Shape;374;p51"/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6" name="Google Shape;375;p51"/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7" name="Google Shape;376;p51"/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8" name="Google Shape;377;p51"/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9" name="Google Shape;378;p51"/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0" name="Google Shape;379;p51"/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1" name="Google Shape;380;p51"/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2" name="Google Shape;381;p51"/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3" name="Google Shape;382;p51"/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4" name="Google Shape;383;p51"/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5" name="Google Shape;384;p51"/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6" name="Google Shape;385;p51"/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7" name="Google Shape;386;p51"/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8" name="Google Shape;387;p51"/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9" name="Google Shape;388;p51"/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0" name="Google Shape;389;p51"/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1" name="Google Shape;390;p51"/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2" name="Google Shape;391;p51"/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3" name="Google Shape;392;p51"/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4" name="Google Shape;393;p51"/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5" name="Google Shape;394;p51"/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6" name="Google Shape;395;p51"/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7" name="Google Shape;396;p51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8" name="Google Shape;397;p51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9" name="Google Shape;398;p51"/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0" name="Google Shape;399;p51"/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1" name="Google Shape;400;p51"/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2" name="Google Shape;401;p51"/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3" name="Google Shape;402;p51"/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4" name="Google Shape;403;p51"/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5" name="Google Shape;404;p51"/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6" name="Google Shape;405;p51"/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7" name="Google Shape;406;p51"/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8" name="Google Shape;407;p51"/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9" name="Google Shape;408;p51"/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0" name="Google Shape;409;p51"/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1" name="Google Shape;410;p51"/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2" name="Google Shape;411;p51"/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3" name="Google Shape;412;p51"/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4" name="Google Shape;413;p51"/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5" name="Google Shape;414;p51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6" name="Google Shape;415;p51"/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7" name="Google Shape;416;p51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8" name="Google Shape;417;p51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9" name="Google Shape;418;p51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0" name="Google Shape;419;p51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1" name="Google Shape;420;p51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2" name="Google Shape;421;p51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3" name="Google Shape;422;p51"/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4" name="Google Shape;423;p51"/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5" name="Google Shape;424;p51"/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6" name="Google Shape;425;p51"/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7" name="Google Shape;426;p51"/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8" name="Google Shape;427;p51"/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9" name="Google Shape;428;p51"/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0" name="Google Shape;429;p51"/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1" name="Google Shape;430;p51"/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2" name="Google Shape;431;p51"/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3" name="Google Shape;432;p51"/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4" name="Google Shape;433;p51"/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5" name="Google Shape;434;p51"/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6" name="Google Shape;435;p51"/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7" name="Google Shape;436;p51"/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8" name="Google Shape;437;p51"/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9" name="Google Shape;438;p51"/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0" name="Google Shape;439;p51"/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1" name="Google Shape;440;p51"/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2" name="Google Shape;441;p51"/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3" name="Google Shape;442;p51"/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4" name="Google Shape;443;p51"/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5" name="Google Shape;444;p51"/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6" name="Google Shape;445;p51"/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7" name="Google Shape;446;p51"/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8" name="Google Shape;447;p51"/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9" name="Google Shape;448;p51"/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0" name="Google Shape;449;p51"/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1" name="Google Shape;450;p51"/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2" name="Google Shape;451;p51"/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3" name="Google Shape;452;p51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4" name="Google Shape;453;p51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5" name="Google Shape;454;p51"/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6" name="Google Shape;455;p51"/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7" name="Google Shape;456;p51"/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8" name="Google Shape;457;p51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rgbClr val="66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9" name="Google Shape;458;p51"/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0" name="Google Shape;459;p51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1" name="Google Shape;460;p51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2" name="Google Shape;461;p51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3" name="Google Shape;462;p51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rgbClr val="66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4" name="Google Shape;463;p51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5" name="Google Shape;464;p51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6" name="Google Shape;465;p51"/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7" name="Google Shape;466;p51"/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8" name="Google Shape;467;p51"/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rgbClr val="66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9" name="Google Shape;468;p51"/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0" name="Google Shape;469;p51"/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rgbClr val="66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1" name="Google Shape;470;p51"/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2" name="Google Shape;471;p51"/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3" name="Google Shape;472;p51"/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4" name="Google Shape;473;p51"/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5" name="Google Shape;474;p51"/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6" name="Google Shape;475;p51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7" name="Google Shape;476;p51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8" name="Google Shape;477;p51"/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9" name="Google Shape;478;p51"/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0" name="Google Shape;479;p51"/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1" name="Google Shape;480;p51"/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2" name="Google Shape;481;p51"/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3" name="Google Shape;482;p51"/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4" name="Google Shape;483;p51"/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5" name="Google Shape;484;p51"/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6" name="Google Shape;485;p51"/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7" name="Google Shape;486;p51"/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8" name="Google Shape;487;p51"/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9" name="Google Shape;488;p51"/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0" name="Google Shape;489;p51"/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1" name="Google Shape;490;p51"/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2" name="Google Shape;491;p51"/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3" name="Google Shape;492;p51"/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4" name="Google Shape;493;p51"/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5" name="Google Shape;494;p51"/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6" name="Google Shape;495;p51"/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7" name="Google Shape;496;p51"/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8" name="Google Shape;497;p51"/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9" name="Google Shape;498;p51"/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0" name="Google Shape;499;p51"/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1" name="Google Shape;500;p51"/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2" name="Google Shape;501;p51"/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3" name="Google Shape;502;p51"/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4" name="Google Shape;503;p51"/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3152;p130"/>
          <p:cNvGrpSpPr/>
          <p:nvPr/>
        </p:nvGrpSpPr>
        <p:grpSpPr>
          <a:xfrm rot="20109552">
            <a:off x="6534358" y="2818010"/>
            <a:ext cx="182430" cy="162969"/>
            <a:chOff x="7491796" y="2945446"/>
            <a:chExt cx="400801" cy="317542"/>
          </a:xfrm>
        </p:grpSpPr>
        <p:sp>
          <p:nvSpPr>
            <p:cNvPr id="1048775" name="Google Shape;23153;p130"/>
            <p:cNvSpPr/>
            <p:nvPr/>
          </p:nvSpPr>
          <p:spPr>
            <a:xfrm>
              <a:off x="7491796" y="2998453"/>
              <a:ext cx="340611" cy="264536"/>
            </a:xfrm>
            <a:custGeom>
              <a:avLst/>
              <a:gdLst/>
              <a:ahLst/>
              <a:cxnLst/>
              <a:rect l="l" t="t" r="r" b="b"/>
              <a:pathLst>
                <a:path w="12993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12675" y="10090"/>
                  </a:lnTo>
                  <a:cubicBezTo>
                    <a:pt x="12848" y="10090"/>
                    <a:pt x="12993" y="9960"/>
                    <a:pt x="12993" y="9787"/>
                  </a:cubicBezTo>
                  <a:lnTo>
                    <a:pt x="12993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6" name="Google Shape;23154;p130"/>
            <p:cNvSpPr/>
            <p:nvPr/>
          </p:nvSpPr>
          <p:spPr>
            <a:xfrm>
              <a:off x="7491796" y="2998453"/>
              <a:ext cx="24249" cy="264536"/>
            </a:xfrm>
            <a:custGeom>
              <a:avLst/>
              <a:gdLst/>
              <a:ahLst/>
              <a:cxnLst/>
              <a:rect l="l" t="t" r="r" b="b"/>
              <a:pathLst>
                <a:path w="925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925" y="10090"/>
                  </a:lnTo>
                  <a:cubicBezTo>
                    <a:pt x="752" y="10090"/>
                    <a:pt x="622" y="9960"/>
                    <a:pt x="622" y="9787"/>
                  </a:cubicBezTo>
                  <a:lnTo>
                    <a:pt x="622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7" name="Google Shape;23155;p130"/>
            <p:cNvSpPr/>
            <p:nvPr/>
          </p:nvSpPr>
          <p:spPr>
            <a:xfrm>
              <a:off x="7541002" y="2945473"/>
              <a:ext cx="291406" cy="58669"/>
            </a:xfrm>
            <a:custGeom>
              <a:avLst/>
              <a:gdLst/>
              <a:ahLst/>
              <a:cxnLst/>
              <a:rect l="l" t="t" r="r" b="b"/>
              <a:pathLst>
                <a:path w="11116" h="2238" extrusionOk="0">
                  <a:moveTo>
                    <a:pt x="1" y="0"/>
                  </a:moveTo>
                  <a:lnTo>
                    <a:pt x="1" y="2238"/>
                  </a:lnTo>
                  <a:lnTo>
                    <a:pt x="11116" y="2238"/>
                  </a:lnTo>
                  <a:lnTo>
                    <a:pt x="11116" y="318"/>
                  </a:lnTo>
                  <a:cubicBezTo>
                    <a:pt x="11116" y="144"/>
                    <a:pt x="10971" y="0"/>
                    <a:pt x="10784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8" name="Google Shape;23156;p130"/>
            <p:cNvSpPr/>
            <p:nvPr/>
          </p:nvSpPr>
          <p:spPr>
            <a:xfrm>
              <a:off x="7491796" y="2945473"/>
              <a:ext cx="56415" cy="58669"/>
            </a:xfrm>
            <a:custGeom>
              <a:avLst/>
              <a:gdLst/>
              <a:ahLst/>
              <a:cxnLst/>
              <a:rect l="l" t="t" r="r" b="b"/>
              <a:pathLst>
                <a:path w="2152" h="2238" extrusionOk="0">
                  <a:moveTo>
                    <a:pt x="319" y="0"/>
                  </a:moveTo>
                  <a:cubicBezTo>
                    <a:pt x="145" y="0"/>
                    <a:pt x="1" y="144"/>
                    <a:pt x="1" y="318"/>
                  </a:cubicBezTo>
                  <a:lnTo>
                    <a:pt x="1" y="2238"/>
                  </a:lnTo>
                  <a:lnTo>
                    <a:pt x="2152" y="2238"/>
                  </a:lnTo>
                  <a:lnTo>
                    <a:pt x="2152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9" name="Google Shape;23157;p130"/>
            <p:cNvSpPr/>
            <p:nvPr/>
          </p:nvSpPr>
          <p:spPr>
            <a:xfrm>
              <a:off x="7491796" y="2945446"/>
              <a:ext cx="24642" cy="58695"/>
            </a:xfrm>
            <a:custGeom>
              <a:avLst/>
              <a:gdLst/>
              <a:ahLst/>
              <a:cxnLst/>
              <a:rect l="l" t="t" r="r" b="b"/>
              <a:pathLst>
                <a:path w="940" h="2239" extrusionOk="0">
                  <a:moveTo>
                    <a:pt x="915" y="0"/>
                  </a:moveTo>
                  <a:cubicBezTo>
                    <a:pt x="907" y="0"/>
                    <a:pt x="899" y="0"/>
                    <a:pt x="891" y="1"/>
                  </a:cubicBezTo>
                  <a:lnTo>
                    <a:pt x="939" y="1"/>
                  </a:lnTo>
                  <a:cubicBezTo>
                    <a:pt x="931" y="0"/>
                    <a:pt x="923" y="0"/>
                    <a:pt x="915" y="0"/>
                  </a:cubicBezTo>
                  <a:close/>
                  <a:moveTo>
                    <a:pt x="319" y="1"/>
                  </a:moveTo>
                  <a:cubicBezTo>
                    <a:pt x="145" y="1"/>
                    <a:pt x="1" y="145"/>
                    <a:pt x="1" y="319"/>
                  </a:cubicBezTo>
                  <a:lnTo>
                    <a:pt x="1" y="2239"/>
                  </a:lnTo>
                  <a:lnTo>
                    <a:pt x="607" y="2239"/>
                  </a:lnTo>
                  <a:lnTo>
                    <a:pt x="607" y="319"/>
                  </a:lnTo>
                  <a:cubicBezTo>
                    <a:pt x="607" y="148"/>
                    <a:pt x="738" y="14"/>
                    <a:pt x="891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0" name="Google Shape;23158;p130"/>
            <p:cNvSpPr/>
            <p:nvPr/>
          </p:nvSpPr>
          <p:spPr>
            <a:xfrm>
              <a:off x="7568632" y="2968542"/>
              <a:ext cx="228962" cy="12138"/>
            </a:xfrm>
            <a:custGeom>
              <a:avLst/>
              <a:gdLst/>
              <a:ahLst/>
              <a:cxnLst/>
              <a:rect l="l" t="t" r="r" b="b"/>
              <a:pathLst>
                <a:path w="8734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8416" y="463"/>
                  </a:lnTo>
                  <a:cubicBezTo>
                    <a:pt x="8734" y="463"/>
                    <a:pt x="8734" y="1"/>
                    <a:pt x="8416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1" name="Google Shape;23159;p130"/>
            <p:cNvSpPr/>
            <p:nvPr/>
          </p:nvSpPr>
          <p:spPr>
            <a:xfrm>
              <a:off x="7656793" y="3073402"/>
              <a:ext cx="225947" cy="122450"/>
            </a:xfrm>
            <a:custGeom>
              <a:avLst/>
              <a:gdLst/>
              <a:ahLst/>
              <a:cxnLst/>
              <a:rect l="l" t="t" r="r" b="b"/>
              <a:pathLst>
                <a:path w="8619" h="4671" extrusionOk="0">
                  <a:moveTo>
                    <a:pt x="8354" y="0"/>
                  </a:moveTo>
                  <a:cubicBezTo>
                    <a:pt x="8289" y="0"/>
                    <a:pt x="8226" y="30"/>
                    <a:pt x="8186" y="86"/>
                  </a:cubicBezTo>
                  <a:lnTo>
                    <a:pt x="5226" y="3781"/>
                  </a:lnTo>
                  <a:lnTo>
                    <a:pt x="2946" y="1962"/>
                  </a:lnTo>
                  <a:cubicBezTo>
                    <a:pt x="2902" y="1926"/>
                    <a:pt x="2848" y="1908"/>
                    <a:pt x="2796" y="1908"/>
                  </a:cubicBezTo>
                  <a:cubicBezTo>
                    <a:pt x="2744" y="1908"/>
                    <a:pt x="2693" y="1926"/>
                    <a:pt x="2657" y="1962"/>
                  </a:cubicBezTo>
                  <a:lnTo>
                    <a:pt x="188" y="4258"/>
                  </a:lnTo>
                  <a:cubicBezTo>
                    <a:pt x="0" y="4413"/>
                    <a:pt x="161" y="4670"/>
                    <a:pt x="343" y="4670"/>
                  </a:cubicBezTo>
                  <a:cubicBezTo>
                    <a:pt x="399" y="4670"/>
                    <a:pt x="456" y="4647"/>
                    <a:pt x="506" y="4590"/>
                  </a:cubicBezTo>
                  <a:lnTo>
                    <a:pt x="2816" y="2439"/>
                  </a:lnTo>
                  <a:lnTo>
                    <a:pt x="5125" y="4287"/>
                  </a:lnTo>
                  <a:cubicBezTo>
                    <a:pt x="5167" y="4317"/>
                    <a:pt x="5217" y="4332"/>
                    <a:pt x="5266" y="4332"/>
                  </a:cubicBezTo>
                  <a:cubicBezTo>
                    <a:pt x="5334" y="4332"/>
                    <a:pt x="5401" y="4302"/>
                    <a:pt x="5443" y="4243"/>
                  </a:cubicBezTo>
                  <a:lnTo>
                    <a:pt x="8547" y="375"/>
                  </a:lnTo>
                  <a:cubicBezTo>
                    <a:pt x="8619" y="274"/>
                    <a:pt x="8604" y="129"/>
                    <a:pt x="8503" y="57"/>
                  </a:cubicBezTo>
                  <a:cubicBezTo>
                    <a:pt x="8459" y="19"/>
                    <a:pt x="8405" y="0"/>
                    <a:pt x="8354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2" name="Google Shape;23160;p130"/>
            <p:cNvSpPr/>
            <p:nvPr/>
          </p:nvSpPr>
          <p:spPr>
            <a:xfrm>
              <a:off x="7649610" y="3172888"/>
              <a:ext cx="32952" cy="32952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621" y="1"/>
                  </a:moveTo>
                  <a:cubicBezTo>
                    <a:pt x="275" y="1"/>
                    <a:pt x="1" y="275"/>
                    <a:pt x="1" y="636"/>
                  </a:cubicBezTo>
                  <a:cubicBezTo>
                    <a:pt x="1" y="982"/>
                    <a:pt x="275" y="1257"/>
                    <a:pt x="621" y="1257"/>
                  </a:cubicBezTo>
                  <a:cubicBezTo>
                    <a:pt x="968" y="1257"/>
                    <a:pt x="1256" y="982"/>
                    <a:pt x="1256" y="636"/>
                  </a:cubicBezTo>
                  <a:cubicBezTo>
                    <a:pt x="1256" y="275"/>
                    <a:pt x="968" y="1"/>
                    <a:pt x="621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3" name="Google Shape;23161;p130"/>
            <p:cNvSpPr/>
            <p:nvPr/>
          </p:nvSpPr>
          <p:spPr>
            <a:xfrm>
              <a:off x="7778273" y="3164184"/>
              <a:ext cx="32952" cy="33345"/>
            </a:xfrm>
            <a:custGeom>
              <a:avLst/>
              <a:gdLst/>
              <a:ahLst/>
              <a:cxnLst/>
              <a:rect l="l" t="t" r="r" b="b"/>
              <a:pathLst>
                <a:path w="1257" h="1272" extrusionOk="0">
                  <a:moveTo>
                    <a:pt x="636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36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36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4" name="Google Shape;23162;p130"/>
            <p:cNvSpPr/>
            <p:nvPr/>
          </p:nvSpPr>
          <p:spPr>
            <a:xfrm>
              <a:off x="7859252" y="3062785"/>
              <a:ext cx="33345" cy="3331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6" y="0"/>
                  </a:moveTo>
                  <a:cubicBezTo>
                    <a:pt x="289" y="0"/>
                    <a:pt x="1" y="289"/>
                    <a:pt x="1" y="635"/>
                  </a:cubicBezTo>
                  <a:cubicBezTo>
                    <a:pt x="1" y="982"/>
                    <a:pt x="289" y="1270"/>
                    <a:pt x="636" y="1270"/>
                  </a:cubicBezTo>
                  <a:cubicBezTo>
                    <a:pt x="982" y="1270"/>
                    <a:pt x="1271" y="982"/>
                    <a:pt x="1271" y="635"/>
                  </a:cubicBezTo>
                  <a:cubicBezTo>
                    <a:pt x="1271" y="289"/>
                    <a:pt x="982" y="0"/>
                    <a:pt x="63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5" name="Google Shape;23163;p130"/>
            <p:cNvSpPr/>
            <p:nvPr/>
          </p:nvSpPr>
          <p:spPr>
            <a:xfrm>
              <a:off x="7713942" y="3112724"/>
              <a:ext cx="32952" cy="33319"/>
            </a:xfrm>
            <a:custGeom>
              <a:avLst/>
              <a:gdLst/>
              <a:ahLst/>
              <a:cxnLst/>
              <a:rect l="l" t="t" r="r" b="b"/>
              <a:pathLst>
                <a:path w="1257" h="1271" extrusionOk="0">
                  <a:moveTo>
                    <a:pt x="621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21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21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6" name="Google Shape;23164;p130"/>
            <p:cNvSpPr/>
            <p:nvPr/>
          </p:nvSpPr>
          <p:spPr>
            <a:xfrm>
              <a:off x="7649610" y="3172704"/>
              <a:ext cx="24616" cy="33319"/>
            </a:xfrm>
            <a:custGeom>
              <a:avLst/>
              <a:gdLst/>
              <a:ahLst/>
              <a:cxnLst/>
              <a:rect l="l" t="t" r="r" b="b"/>
              <a:pathLst>
                <a:path w="939" h="1271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1004"/>
                    <a:pt x="305" y="1270"/>
                    <a:pt x="636" y="1270"/>
                  </a:cubicBezTo>
                  <a:cubicBezTo>
                    <a:pt x="737" y="1270"/>
                    <a:pt x="841" y="1245"/>
                    <a:pt x="939" y="1191"/>
                  </a:cubicBezTo>
                  <a:cubicBezTo>
                    <a:pt x="737" y="1076"/>
                    <a:pt x="621" y="859"/>
                    <a:pt x="621" y="643"/>
                  </a:cubicBezTo>
                  <a:cubicBezTo>
                    <a:pt x="607" y="412"/>
                    <a:pt x="737" y="195"/>
                    <a:pt x="939" y="80"/>
                  </a:cubicBezTo>
                  <a:cubicBezTo>
                    <a:pt x="841" y="26"/>
                    <a:pt x="737" y="1"/>
                    <a:pt x="635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7" name="Google Shape;23165;p130"/>
            <p:cNvSpPr/>
            <p:nvPr/>
          </p:nvSpPr>
          <p:spPr>
            <a:xfrm>
              <a:off x="7778273" y="316423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7"/>
                    <a:pt x="939" y="1182"/>
                  </a:cubicBezTo>
                  <a:cubicBezTo>
                    <a:pt x="737" y="1067"/>
                    <a:pt x="621" y="865"/>
                    <a:pt x="621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8" name="Google Shape;23166;p130"/>
            <p:cNvSpPr/>
            <p:nvPr/>
          </p:nvSpPr>
          <p:spPr>
            <a:xfrm>
              <a:off x="7859252" y="3062968"/>
              <a:ext cx="24642" cy="33083"/>
            </a:xfrm>
            <a:custGeom>
              <a:avLst/>
              <a:gdLst/>
              <a:ahLst/>
              <a:cxnLst/>
              <a:rect l="l" t="t" r="r" b="b"/>
              <a:pathLst>
                <a:path w="940" h="1262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991"/>
                    <a:pt x="302" y="1262"/>
                    <a:pt x="631" y="1262"/>
                  </a:cubicBezTo>
                  <a:cubicBezTo>
                    <a:pt x="734" y="1262"/>
                    <a:pt x="839" y="1235"/>
                    <a:pt x="939" y="1177"/>
                  </a:cubicBezTo>
                  <a:cubicBezTo>
                    <a:pt x="751" y="1076"/>
                    <a:pt x="621" y="859"/>
                    <a:pt x="621" y="628"/>
                  </a:cubicBezTo>
                  <a:cubicBezTo>
                    <a:pt x="621" y="397"/>
                    <a:pt x="737" y="195"/>
                    <a:pt x="939" y="80"/>
                  </a:cubicBezTo>
                  <a:cubicBezTo>
                    <a:pt x="841" y="25"/>
                    <a:pt x="737" y="1"/>
                    <a:pt x="635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9" name="Google Shape;23167;p130"/>
            <p:cNvSpPr/>
            <p:nvPr/>
          </p:nvSpPr>
          <p:spPr>
            <a:xfrm>
              <a:off x="7713942" y="311277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6"/>
                    <a:pt x="939" y="1182"/>
                  </a:cubicBezTo>
                  <a:cubicBezTo>
                    <a:pt x="737" y="1067"/>
                    <a:pt x="607" y="865"/>
                    <a:pt x="607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0" name="Google Shape;23168;p130"/>
            <p:cNvSpPr/>
            <p:nvPr/>
          </p:nvSpPr>
          <p:spPr>
            <a:xfrm>
              <a:off x="7530411" y="3104021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1"/>
                  </a:moveTo>
                  <a:cubicBezTo>
                    <a:pt x="0" y="1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1"/>
                    <a:pt x="3566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1" name="Google Shape;23169;p130"/>
            <p:cNvSpPr/>
            <p:nvPr/>
          </p:nvSpPr>
          <p:spPr>
            <a:xfrm>
              <a:off x="7530411" y="3133539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2" name="Google Shape;23170;p130"/>
            <p:cNvSpPr/>
            <p:nvPr/>
          </p:nvSpPr>
          <p:spPr>
            <a:xfrm>
              <a:off x="7530411" y="3163057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3" name="Google Shape;23171;p130"/>
            <p:cNvSpPr/>
            <p:nvPr/>
          </p:nvSpPr>
          <p:spPr>
            <a:xfrm>
              <a:off x="7530411" y="3192575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4" name="Google Shape;23172;p130"/>
            <p:cNvSpPr/>
            <p:nvPr/>
          </p:nvSpPr>
          <p:spPr>
            <a:xfrm>
              <a:off x="7530411" y="3222093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5" name="Google Shape;23173;p130"/>
            <p:cNvSpPr/>
            <p:nvPr/>
          </p:nvSpPr>
          <p:spPr>
            <a:xfrm>
              <a:off x="7538354" y="3035521"/>
              <a:ext cx="247522" cy="44303"/>
            </a:xfrm>
            <a:custGeom>
              <a:avLst/>
              <a:gdLst/>
              <a:ahLst/>
              <a:cxnLst/>
              <a:rect l="l" t="t" r="r" b="b"/>
              <a:pathLst>
                <a:path w="9442" h="169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1329"/>
                  </a:lnTo>
                  <a:cubicBezTo>
                    <a:pt x="0" y="1531"/>
                    <a:pt x="159" y="1690"/>
                    <a:pt x="361" y="1690"/>
                  </a:cubicBezTo>
                  <a:lnTo>
                    <a:pt x="9080" y="1690"/>
                  </a:lnTo>
                  <a:cubicBezTo>
                    <a:pt x="9282" y="1690"/>
                    <a:pt x="9441" y="1531"/>
                    <a:pt x="9441" y="1329"/>
                  </a:cubicBezTo>
                  <a:lnTo>
                    <a:pt x="9441" y="362"/>
                  </a:lnTo>
                  <a:cubicBezTo>
                    <a:pt x="9441" y="160"/>
                    <a:pt x="9282" y="1"/>
                    <a:pt x="9080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6" name="Google Shape;23174;p130"/>
            <p:cNvSpPr/>
            <p:nvPr/>
          </p:nvSpPr>
          <p:spPr>
            <a:xfrm>
              <a:off x="7538721" y="3054081"/>
              <a:ext cx="246762" cy="25743"/>
            </a:xfrm>
            <a:custGeom>
              <a:avLst/>
              <a:gdLst/>
              <a:ahLst/>
              <a:cxnLst/>
              <a:rect l="l" t="t" r="r" b="b"/>
              <a:pathLst>
                <a:path w="9413" h="982" extrusionOk="0">
                  <a:moveTo>
                    <a:pt x="9413" y="0"/>
                  </a:moveTo>
                  <a:cubicBezTo>
                    <a:pt x="9413" y="202"/>
                    <a:pt x="9254" y="361"/>
                    <a:pt x="9052" y="375"/>
                  </a:cubicBezTo>
                  <a:lnTo>
                    <a:pt x="362" y="375"/>
                  </a:lnTo>
                  <a:cubicBezTo>
                    <a:pt x="160" y="361"/>
                    <a:pt x="1" y="202"/>
                    <a:pt x="1" y="14"/>
                  </a:cubicBezTo>
                  <a:lnTo>
                    <a:pt x="1" y="621"/>
                  </a:lnTo>
                  <a:cubicBezTo>
                    <a:pt x="1" y="823"/>
                    <a:pt x="160" y="982"/>
                    <a:pt x="362" y="982"/>
                  </a:cubicBezTo>
                  <a:lnTo>
                    <a:pt x="9052" y="982"/>
                  </a:lnTo>
                  <a:cubicBezTo>
                    <a:pt x="9254" y="982"/>
                    <a:pt x="9413" y="823"/>
                    <a:pt x="9413" y="621"/>
                  </a:cubicBezTo>
                  <a:lnTo>
                    <a:pt x="9413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3152;p130"/>
          <p:cNvGrpSpPr/>
          <p:nvPr/>
        </p:nvGrpSpPr>
        <p:grpSpPr>
          <a:xfrm rot="19874143">
            <a:off x="7353951" y="2347114"/>
            <a:ext cx="182430" cy="162969"/>
            <a:chOff x="7491796" y="2945446"/>
            <a:chExt cx="400801" cy="317542"/>
          </a:xfrm>
        </p:grpSpPr>
        <p:sp>
          <p:nvSpPr>
            <p:cNvPr id="1048797" name="Google Shape;23153;p130"/>
            <p:cNvSpPr/>
            <p:nvPr/>
          </p:nvSpPr>
          <p:spPr>
            <a:xfrm>
              <a:off x="7491796" y="2998453"/>
              <a:ext cx="340611" cy="264536"/>
            </a:xfrm>
            <a:custGeom>
              <a:avLst/>
              <a:gdLst/>
              <a:ahLst/>
              <a:cxnLst/>
              <a:rect l="l" t="t" r="r" b="b"/>
              <a:pathLst>
                <a:path w="12993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12675" y="10090"/>
                  </a:lnTo>
                  <a:cubicBezTo>
                    <a:pt x="12848" y="10090"/>
                    <a:pt x="12993" y="9960"/>
                    <a:pt x="12993" y="9787"/>
                  </a:cubicBezTo>
                  <a:lnTo>
                    <a:pt x="12993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8" name="Google Shape;23154;p130"/>
            <p:cNvSpPr/>
            <p:nvPr/>
          </p:nvSpPr>
          <p:spPr>
            <a:xfrm>
              <a:off x="7491796" y="2998453"/>
              <a:ext cx="24249" cy="264536"/>
            </a:xfrm>
            <a:custGeom>
              <a:avLst/>
              <a:gdLst/>
              <a:ahLst/>
              <a:cxnLst/>
              <a:rect l="l" t="t" r="r" b="b"/>
              <a:pathLst>
                <a:path w="925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925" y="10090"/>
                  </a:lnTo>
                  <a:cubicBezTo>
                    <a:pt x="752" y="10090"/>
                    <a:pt x="622" y="9960"/>
                    <a:pt x="622" y="9787"/>
                  </a:cubicBezTo>
                  <a:lnTo>
                    <a:pt x="622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9" name="Google Shape;23155;p130"/>
            <p:cNvSpPr/>
            <p:nvPr/>
          </p:nvSpPr>
          <p:spPr>
            <a:xfrm>
              <a:off x="7541002" y="2945473"/>
              <a:ext cx="291406" cy="58669"/>
            </a:xfrm>
            <a:custGeom>
              <a:avLst/>
              <a:gdLst/>
              <a:ahLst/>
              <a:cxnLst/>
              <a:rect l="l" t="t" r="r" b="b"/>
              <a:pathLst>
                <a:path w="11116" h="2238" extrusionOk="0">
                  <a:moveTo>
                    <a:pt x="1" y="0"/>
                  </a:moveTo>
                  <a:lnTo>
                    <a:pt x="1" y="2238"/>
                  </a:lnTo>
                  <a:lnTo>
                    <a:pt x="11116" y="2238"/>
                  </a:lnTo>
                  <a:lnTo>
                    <a:pt x="11116" y="318"/>
                  </a:lnTo>
                  <a:cubicBezTo>
                    <a:pt x="11116" y="144"/>
                    <a:pt x="10971" y="0"/>
                    <a:pt x="10784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0" name="Google Shape;23156;p130"/>
            <p:cNvSpPr/>
            <p:nvPr/>
          </p:nvSpPr>
          <p:spPr>
            <a:xfrm>
              <a:off x="7491796" y="2945473"/>
              <a:ext cx="56415" cy="58669"/>
            </a:xfrm>
            <a:custGeom>
              <a:avLst/>
              <a:gdLst/>
              <a:ahLst/>
              <a:cxnLst/>
              <a:rect l="l" t="t" r="r" b="b"/>
              <a:pathLst>
                <a:path w="2152" h="2238" extrusionOk="0">
                  <a:moveTo>
                    <a:pt x="319" y="0"/>
                  </a:moveTo>
                  <a:cubicBezTo>
                    <a:pt x="145" y="0"/>
                    <a:pt x="1" y="144"/>
                    <a:pt x="1" y="318"/>
                  </a:cubicBezTo>
                  <a:lnTo>
                    <a:pt x="1" y="2238"/>
                  </a:lnTo>
                  <a:lnTo>
                    <a:pt x="2152" y="2238"/>
                  </a:lnTo>
                  <a:lnTo>
                    <a:pt x="2152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1" name="Google Shape;23157;p130"/>
            <p:cNvSpPr/>
            <p:nvPr/>
          </p:nvSpPr>
          <p:spPr>
            <a:xfrm>
              <a:off x="7491796" y="2945446"/>
              <a:ext cx="24642" cy="58695"/>
            </a:xfrm>
            <a:custGeom>
              <a:avLst/>
              <a:gdLst/>
              <a:ahLst/>
              <a:cxnLst/>
              <a:rect l="l" t="t" r="r" b="b"/>
              <a:pathLst>
                <a:path w="940" h="2239" extrusionOk="0">
                  <a:moveTo>
                    <a:pt x="915" y="0"/>
                  </a:moveTo>
                  <a:cubicBezTo>
                    <a:pt x="907" y="0"/>
                    <a:pt x="899" y="0"/>
                    <a:pt x="891" y="1"/>
                  </a:cubicBezTo>
                  <a:lnTo>
                    <a:pt x="939" y="1"/>
                  </a:lnTo>
                  <a:cubicBezTo>
                    <a:pt x="931" y="0"/>
                    <a:pt x="923" y="0"/>
                    <a:pt x="915" y="0"/>
                  </a:cubicBezTo>
                  <a:close/>
                  <a:moveTo>
                    <a:pt x="319" y="1"/>
                  </a:moveTo>
                  <a:cubicBezTo>
                    <a:pt x="145" y="1"/>
                    <a:pt x="1" y="145"/>
                    <a:pt x="1" y="319"/>
                  </a:cubicBezTo>
                  <a:lnTo>
                    <a:pt x="1" y="2239"/>
                  </a:lnTo>
                  <a:lnTo>
                    <a:pt x="607" y="2239"/>
                  </a:lnTo>
                  <a:lnTo>
                    <a:pt x="607" y="319"/>
                  </a:lnTo>
                  <a:cubicBezTo>
                    <a:pt x="607" y="148"/>
                    <a:pt x="738" y="14"/>
                    <a:pt x="891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2" name="Google Shape;23158;p130"/>
            <p:cNvSpPr/>
            <p:nvPr/>
          </p:nvSpPr>
          <p:spPr>
            <a:xfrm>
              <a:off x="7568632" y="2968542"/>
              <a:ext cx="228962" cy="12138"/>
            </a:xfrm>
            <a:custGeom>
              <a:avLst/>
              <a:gdLst/>
              <a:ahLst/>
              <a:cxnLst/>
              <a:rect l="l" t="t" r="r" b="b"/>
              <a:pathLst>
                <a:path w="8734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8416" y="463"/>
                  </a:lnTo>
                  <a:cubicBezTo>
                    <a:pt x="8734" y="463"/>
                    <a:pt x="8734" y="1"/>
                    <a:pt x="8416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3" name="Google Shape;23159;p130"/>
            <p:cNvSpPr/>
            <p:nvPr/>
          </p:nvSpPr>
          <p:spPr>
            <a:xfrm>
              <a:off x="7656793" y="3073402"/>
              <a:ext cx="225947" cy="122450"/>
            </a:xfrm>
            <a:custGeom>
              <a:avLst/>
              <a:gdLst/>
              <a:ahLst/>
              <a:cxnLst/>
              <a:rect l="l" t="t" r="r" b="b"/>
              <a:pathLst>
                <a:path w="8619" h="4671" extrusionOk="0">
                  <a:moveTo>
                    <a:pt x="8354" y="0"/>
                  </a:moveTo>
                  <a:cubicBezTo>
                    <a:pt x="8289" y="0"/>
                    <a:pt x="8226" y="30"/>
                    <a:pt x="8186" y="86"/>
                  </a:cubicBezTo>
                  <a:lnTo>
                    <a:pt x="5226" y="3781"/>
                  </a:lnTo>
                  <a:lnTo>
                    <a:pt x="2946" y="1962"/>
                  </a:lnTo>
                  <a:cubicBezTo>
                    <a:pt x="2902" y="1926"/>
                    <a:pt x="2848" y="1908"/>
                    <a:pt x="2796" y="1908"/>
                  </a:cubicBezTo>
                  <a:cubicBezTo>
                    <a:pt x="2744" y="1908"/>
                    <a:pt x="2693" y="1926"/>
                    <a:pt x="2657" y="1962"/>
                  </a:cubicBezTo>
                  <a:lnTo>
                    <a:pt x="188" y="4258"/>
                  </a:lnTo>
                  <a:cubicBezTo>
                    <a:pt x="0" y="4413"/>
                    <a:pt x="161" y="4670"/>
                    <a:pt x="343" y="4670"/>
                  </a:cubicBezTo>
                  <a:cubicBezTo>
                    <a:pt x="399" y="4670"/>
                    <a:pt x="456" y="4647"/>
                    <a:pt x="506" y="4590"/>
                  </a:cubicBezTo>
                  <a:lnTo>
                    <a:pt x="2816" y="2439"/>
                  </a:lnTo>
                  <a:lnTo>
                    <a:pt x="5125" y="4287"/>
                  </a:lnTo>
                  <a:cubicBezTo>
                    <a:pt x="5167" y="4317"/>
                    <a:pt x="5217" y="4332"/>
                    <a:pt x="5266" y="4332"/>
                  </a:cubicBezTo>
                  <a:cubicBezTo>
                    <a:pt x="5334" y="4332"/>
                    <a:pt x="5401" y="4302"/>
                    <a:pt x="5443" y="4243"/>
                  </a:cubicBezTo>
                  <a:lnTo>
                    <a:pt x="8547" y="375"/>
                  </a:lnTo>
                  <a:cubicBezTo>
                    <a:pt x="8619" y="274"/>
                    <a:pt x="8604" y="129"/>
                    <a:pt x="8503" y="57"/>
                  </a:cubicBezTo>
                  <a:cubicBezTo>
                    <a:pt x="8459" y="19"/>
                    <a:pt x="8405" y="0"/>
                    <a:pt x="8354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4" name="Google Shape;23160;p130"/>
            <p:cNvSpPr/>
            <p:nvPr/>
          </p:nvSpPr>
          <p:spPr>
            <a:xfrm>
              <a:off x="7649610" y="3172888"/>
              <a:ext cx="32952" cy="32952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621" y="1"/>
                  </a:moveTo>
                  <a:cubicBezTo>
                    <a:pt x="275" y="1"/>
                    <a:pt x="1" y="275"/>
                    <a:pt x="1" y="636"/>
                  </a:cubicBezTo>
                  <a:cubicBezTo>
                    <a:pt x="1" y="982"/>
                    <a:pt x="275" y="1257"/>
                    <a:pt x="621" y="1257"/>
                  </a:cubicBezTo>
                  <a:cubicBezTo>
                    <a:pt x="968" y="1257"/>
                    <a:pt x="1256" y="982"/>
                    <a:pt x="1256" y="636"/>
                  </a:cubicBezTo>
                  <a:cubicBezTo>
                    <a:pt x="1256" y="275"/>
                    <a:pt x="968" y="1"/>
                    <a:pt x="621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5" name="Google Shape;23161;p130"/>
            <p:cNvSpPr/>
            <p:nvPr/>
          </p:nvSpPr>
          <p:spPr>
            <a:xfrm>
              <a:off x="7778273" y="3164184"/>
              <a:ext cx="32952" cy="33345"/>
            </a:xfrm>
            <a:custGeom>
              <a:avLst/>
              <a:gdLst/>
              <a:ahLst/>
              <a:cxnLst/>
              <a:rect l="l" t="t" r="r" b="b"/>
              <a:pathLst>
                <a:path w="1257" h="1272" extrusionOk="0">
                  <a:moveTo>
                    <a:pt x="636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36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36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6" name="Google Shape;23162;p130"/>
            <p:cNvSpPr/>
            <p:nvPr/>
          </p:nvSpPr>
          <p:spPr>
            <a:xfrm>
              <a:off x="7859252" y="3062785"/>
              <a:ext cx="33345" cy="3331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6" y="0"/>
                  </a:moveTo>
                  <a:cubicBezTo>
                    <a:pt x="289" y="0"/>
                    <a:pt x="1" y="289"/>
                    <a:pt x="1" y="635"/>
                  </a:cubicBezTo>
                  <a:cubicBezTo>
                    <a:pt x="1" y="982"/>
                    <a:pt x="289" y="1270"/>
                    <a:pt x="636" y="1270"/>
                  </a:cubicBezTo>
                  <a:cubicBezTo>
                    <a:pt x="982" y="1270"/>
                    <a:pt x="1271" y="982"/>
                    <a:pt x="1271" y="635"/>
                  </a:cubicBezTo>
                  <a:cubicBezTo>
                    <a:pt x="1271" y="289"/>
                    <a:pt x="982" y="0"/>
                    <a:pt x="63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7" name="Google Shape;23163;p130"/>
            <p:cNvSpPr/>
            <p:nvPr/>
          </p:nvSpPr>
          <p:spPr>
            <a:xfrm>
              <a:off x="7713942" y="3112724"/>
              <a:ext cx="32952" cy="33319"/>
            </a:xfrm>
            <a:custGeom>
              <a:avLst/>
              <a:gdLst/>
              <a:ahLst/>
              <a:cxnLst/>
              <a:rect l="l" t="t" r="r" b="b"/>
              <a:pathLst>
                <a:path w="1257" h="1271" extrusionOk="0">
                  <a:moveTo>
                    <a:pt x="621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21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21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8" name="Google Shape;23164;p130"/>
            <p:cNvSpPr/>
            <p:nvPr/>
          </p:nvSpPr>
          <p:spPr>
            <a:xfrm>
              <a:off x="7649610" y="3172704"/>
              <a:ext cx="24616" cy="33319"/>
            </a:xfrm>
            <a:custGeom>
              <a:avLst/>
              <a:gdLst/>
              <a:ahLst/>
              <a:cxnLst/>
              <a:rect l="l" t="t" r="r" b="b"/>
              <a:pathLst>
                <a:path w="939" h="1271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1004"/>
                    <a:pt x="305" y="1270"/>
                    <a:pt x="636" y="1270"/>
                  </a:cubicBezTo>
                  <a:cubicBezTo>
                    <a:pt x="737" y="1270"/>
                    <a:pt x="841" y="1245"/>
                    <a:pt x="939" y="1191"/>
                  </a:cubicBezTo>
                  <a:cubicBezTo>
                    <a:pt x="737" y="1076"/>
                    <a:pt x="621" y="859"/>
                    <a:pt x="621" y="643"/>
                  </a:cubicBezTo>
                  <a:cubicBezTo>
                    <a:pt x="607" y="412"/>
                    <a:pt x="737" y="195"/>
                    <a:pt x="939" y="80"/>
                  </a:cubicBezTo>
                  <a:cubicBezTo>
                    <a:pt x="841" y="26"/>
                    <a:pt x="737" y="1"/>
                    <a:pt x="635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9" name="Google Shape;23165;p130"/>
            <p:cNvSpPr/>
            <p:nvPr/>
          </p:nvSpPr>
          <p:spPr>
            <a:xfrm>
              <a:off x="7778273" y="316423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7"/>
                    <a:pt x="939" y="1182"/>
                  </a:cubicBezTo>
                  <a:cubicBezTo>
                    <a:pt x="737" y="1067"/>
                    <a:pt x="621" y="865"/>
                    <a:pt x="621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0" name="Google Shape;23166;p130"/>
            <p:cNvSpPr/>
            <p:nvPr/>
          </p:nvSpPr>
          <p:spPr>
            <a:xfrm>
              <a:off x="7859252" y="3062968"/>
              <a:ext cx="24642" cy="33083"/>
            </a:xfrm>
            <a:custGeom>
              <a:avLst/>
              <a:gdLst/>
              <a:ahLst/>
              <a:cxnLst/>
              <a:rect l="l" t="t" r="r" b="b"/>
              <a:pathLst>
                <a:path w="940" h="1262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991"/>
                    <a:pt x="302" y="1262"/>
                    <a:pt x="631" y="1262"/>
                  </a:cubicBezTo>
                  <a:cubicBezTo>
                    <a:pt x="734" y="1262"/>
                    <a:pt x="839" y="1235"/>
                    <a:pt x="939" y="1177"/>
                  </a:cubicBezTo>
                  <a:cubicBezTo>
                    <a:pt x="751" y="1076"/>
                    <a:pt x="621" y="859"/>
                    <a:pt x="621" y="628"/>
                  </a:cubicBezTo>
                  <a:cubicBezTo>
                    <a:pt x="621" y="397"/>
                    <a:pt x="737" y="195"/>
                    <a:pt x="939" y="80"/>
                  </a:cubicBezTo>
                  <a:cubicBezTo>
                    <a:pt x="841" y="25"/>
                    <a:pt x="737" y="1"/>
                    <a:pt x="635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1" name="Google Shape;23167;p130"/>
            <p:cNvSpPr/>
            <p:nvPr/>
          </p:nvSpPr>
          <p:spPr>
            <a:xfrm>
              <a:off x="7713942" y="311277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6"/>
                    <a:pt x="939" y="1182"/>
                  </a:cubicBezTo>
                  <a:cubicBezTo>
                    <a:pt x="737" y="1067"/>
                    <a:pt x="607" y="865"/>
                    <a:pt x="607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2" name="Google Shape;23168;p130"/>
            <p:cNvSpPr/>
            <p:nvPr/>
          </p:nvSpPr>
          <p:spPr>
            <a:xfrm>
              <a:off x="7530411" y="3104021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1"/>
                  </a:moveTo>
                  <a:cubicBezTo>
                    <a:pt x="0" y="1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1"/>
                    <a:pt x="3566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3" name="Google Shape;23169;p130"/>
            <p:cNvSpPr/>
            <p:nvPr/>
          </p:nvSpPr>
          <p:spPr>
            <a:xfrm>
              <a:off x="7530411" y="3133539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4" name="Google Shape;23170;p130"/>
            <p:cNvSpPr/>
            <p:nvPr/>
          </p:nvSpPr>
          <p:spPr>
            <a:xfrm>
              <a:off x="7530411" y="3163057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5" name="Google Shape;23171;p130"/>
            <p:cNvSpPr/>
            <p:nvPr/>
          </p:nvSpPr>
          <p:spPr>
            <a:xfrm>
              <a:off x="7530411" y="3192575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6" name="Google Shape;23172;p130"/>
            <p:cNvSpPr/>
            <p:nvPr/>
          </p:nvSpPr>
          <p:spPr>
            <a:xfrm>
              <a:off x="7530411" y="3222093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7" name="Google Shape;23173;p130"/>
            <p:cNvSpPr/>
            <p:nvPr/>
          </p:nvSpPr>
          <p:spPr>
            <a:xfrm>
              <a:off x="7538354" y="3035521"/>
              <a:ext cx="247522" cy="44303"/>
            </a:xfrm>
            <a:custGeom>
              <a:avLst/>
              <a:gdLst/>
              <a:ahLst/>
              <a:cxnLst/>
              <a:rect l="l" t="t" r="r" b="b"/>
              <a:pathLst>
                <a:path w="9442" h="169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1329"/>
                  </a:lnTo>
                  <a:cubicBezTo>
                    <a:pt x="0" y="1531"/>
                    <a:pt x="159" y="1690"/>
                    <a:pt x="361" y="1690"/>
                  </a:cubicBezTo>
                  <a:lnTo>
                    <a:pt x="9080" y="1690"/>
                  </a:lnTo>
                  <a:cubicBezTo>
                    <a:pt x="9282" y="1690"/>
                    <a:pt x="9441" y="1531"/>
                    <a:pt x="9441" y="1329"/>
                  </a:cubicBezTo>
                  <a:lnTo>
                    <a:pt x="9441" y="362"/>
                  </a:lnTo>
                  <a:cubicBezTo>
                    <a:pt x="9441" y="160"/>
                    <a:pt x="9282" y="1"/>
                    <a:pt x="9080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8" name="Google Shape;23174;p130"/>
            <p:cNvSpPr/>
            <p:nvPr/>
          </p:nvSpPr>
          <p:spPr>
            <a:xfrm>
              <a:off x="7538721" y="3054081"/>
              <a:ext cx="246762" cy="25743"/>
            </a:xfrm>
            <a:custGeom>
              <a:avLst/>
              <a:gdLst/>
              <a:ahLst/>
              <a:cxnLst/>
              <a:rect l="l" t="t" r="r" b="b"/>
              <a:pathLst>
                <a:path w="9413" h="982" extrusionOk="0">
                  <a:moveTo>
                    <a:pt x="9413" y="0"/>
                  </a:moveTo>
                  <a:cubicBezTo>
                    <a:pt x="9413" y="202"/>
                    <a:pt x="9254" y="361"/>
                    <a:pt x="9052" y="375"/>
                  </a:cubicBezTo>
                  <a:lnTo>
                    <a:pt x="362" y="375"/>
                  </a:lnTo>
                  <a:cubicBezTo>
                    <a:pt x="160" y="361"/>
                    <a:pt x="1" y="202"/>
                    <a:pt x="1" y="14"/>
                  </a:cubicBezTo>
                  <a:lnTo>
                    <a:pt x="1" y="621"/>
                  </a:lnTo>
                  <a:cubicBezTo>
                    <a:pt x="1" y="823"/>
                    <a:pt x="160" y="982"/>
                    <a:pt x="362" y="982"/>
                  </a:cubicBezTo>
                  <a:lnTo>
                    <a:pt x="9052" y="982"/>
                  </a:lnTo>
                  <a:cubicBezTo>
                    <a:pt x="9254" y="982"/>
                    <a:pt x="9413" y="823"/>
                    <a:pt x="9413" y="621"/>
                  </a:cubicBezTo>
                  <a:lnTo>
                    <a:pt x="9413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Google Shape;675;p57"/>
          <p:cNvSpPr txBox="1">
            <a:spLocks noGrp="1"/>
          </p:cNvSpPr>
          <p:nvPr>
            <p:ph type="title"/>
          </p:nvPr>
        </p:nvSpPr>
        <p:spPr>
          <a:xfrm>
            <a:off x="720000" y="1954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Логистика предприятия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Научим</a:t>
            </a:r>
            <a:endParaRPr b="1"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48831" name="Google Shape;676;p57"/>
          <p:cNvSpPr txBox="1">
            <a:spLocks noGrp="1"/>
          </p:cNvSpPr>
          <p:nvPr>
            <p:ph type="subTitle" idx="1"/>
          </p:nvPr>
        </p:nvSpPr>
        <p:spPr>
          <a:xfrm>
            <a:off x="509453" y="2499742"/>
            <a:ext cx="2937435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b="1" dirty="0" smtClean="0">
                <a:latin typeface="Times New Roman" panose="02020603050405020304" charset="0"/>
                <a:cs typeface="Times New Roman" panose="02020603050405020304" charset="0"/>
              </a:rPr>
              <a:t>Рассчитывать затраты </a:t>
            </a:r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на хранение, доставку </a:t>
            </a:r>
            <a:r>
              <a:rPr lang="ru-RU" b="1" dirty="0" smtClean="0">
                <a:latin typeface="Times New Roman" panose="02020603050405020304" charset="0"/>
                <a:cs typeface="Times New Roman" panose="02020603050405020304" charset="0"/>
              </a:rPr>
              <a:t>товаров</a:t>
            </a:r>
            <a:endParaRPr b="1" dirty="0"/>
          </a:p>
        </p:txBody>
      </p:sp>
      <p:sp>
        <p:nvSpPr>
          <p:cNvPr id="1048832" name="Google Shape;677;p57"/>
          <p:cNvSpPr txBox="1">
            <a:spLocks noGrp="1"/>
          </p:cNvSpPr>
          <p:nvPr>
            <p:ph type="subTitle" idx="2"/>
          </p:nvPr>
        </p:nvSpPr>
        <p:spPr>
          <a:xfrm>
            <a:off x="606552" y="3176303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134779">
              <a:lnSpc>
                <a:spcPct val="120000"/>
              </a:lnSpc>
            </a:pPr>
            <a:r>
              <a:rPr lang="ru-RU" sz="1800" b="1" i="1" dirty="0" err="1" smtClean="0">
                <a:latin typeface="Times New Roman" panose="02020603050405020304" charset="0"/>
                <a:cs typeface="Times New Roman" panose="02020603050405020304" charset="0"/>
              </a:rPr>
              <a:t>Растаможивание</a:t>
            </a:r>
            <a:r>
              <a:rPr lang="ru-RU" sz="1800" b="1" i="1" dirty="0" smtClean="0">
                <a:latin typeface="Times New Roman" panose="02020603050405020304" charset="0"/>
                <a:cs typeface="Times New Roman" panose="02020603050405020304" charset="0"/>
              </a:rPr>
              <a:t>, экспорт,</a:t>
            </a:r>
          </a:p>
          <a:p>
            <a:pPr marL="0" indent="134779">
              <a:lnSpc>
                <a:spcPct val="120000"/>
              </a:lnSpc>
            </a:pPr>
            <a:r>
              <a:rPr lang="ru-RU" sz="1800" b="1" i="1" dirty="0" smtClean="0">
                <a:latin typeface="Times New Roman" panose="02020603050405020304" charset="0"/>
                <a:cs typeface="Times New Roman" panose="02020603050405020304" charset="0"/>
              </a:rPr>
              <a:t>страховку</a:t>
            </a:r>
            <a:endParaRPr lang="ru-RU" sz="18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833" name="Google Shape;678;p57"/>
          <p:cNvSpPr txBox="1">
            <a:spLocks noGrp="1"/>
          </p:cNvSpPr>
          <p:nvPr>
            <p:ph type="subTitle" idx="3"/>
          </p:nvPr>
        </p:nvSpPr>
        <p:spPr>
          <a:xfrm>
            <a:off x="6516216" y="24075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lang="ru-RU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/>
            <a:r>
              <a:rPr lang="ru-RU" b="1" dirty="0" smtClean="0">
                <a:latin typeface="Times New Roman" panose="02020603050405020304" charset="0"/>
                <a:cs typeface="Times New Roman" panose="02020603050405020304" charset="0"/>
              </a:rPr>
              <a:t>Принимать эффективные решения по </a:t>
            </a:r>
            <a:endParaRPr b="1" dirty="0"/>
          </a:p>
        </p:txBody>
      </p:sp>
      <p:sp>
        <p:nvSpPr>
          <p:cNvPr id="1048834" name="Google Shape;679;p57"/>
          <p:cNvSpPr txBox="1">
            <a:spLocks noGrp="1"/>
          </p:cNvSpPr>
          <p:nvPr>
            <p:ph type="subTitle" idx="4"/>
          </p:nvPr>
        </p:nvSpPr>
        <p:spPr>
          <a:xfrm>
            <a:off x="6263680" y="3146192"/>
            <a:ext cx="2880320" cy="1248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134779">
              <a:lnSpc>
                <a:spcPct val="120000"/>
              </a:lnSpc>
            </a:pPr>
            <a:r>
              <a:rPr lang="ru-RU" sz="1800" b="1" i="1" dirty="0" smtClean="0">
                <a:latin typeface="Times New Roman" panose="02020603050405020304" charset="0"/>
                <a:cs typeface="Times New Roman" panose="02020603050405020304" charset="0"/>
              </a:rPr>
              <a:t>Формирование </a:t>
            </a:r>
            <a:r>
              <a:rPr lang="ru-RU" sz="1800" b="1" i="1" dirty="0">
                <a:latin typeface="Times New Roman" panose="02020603050405020304" charset="0"/>
                <a:cs typeface="Times New Roman" panose="02020603050405020304" charset="0"/>
              </a:rPr>
              <a:t>логистических цепей и поставок от производителя к </a:t>
            </a:r>
            <a:r>
              <a:rPr lang="ru-RU" sz="1800" b="1" i="1" dirty="0" smtClean="0">
                <a:latin typeface="Times New Roman" panose="02020603050405020304" charset="0"/>
                <a:cs typeface="Times New Roman" panose="02020603050405020304" charset="0"/>
              </a:rPr>
              <a:t>потребителю </a:t>
            </a:r>
            <a:endParaRPr lang="ru-RU" sz="18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835" name="Google Shape;680;p57"/>
          <p:cNvSpPr txBox="1">
            <a:spLocks noGrp="1"/>
          </p:cNvSpPr>
          <p:nvPr>
            <p:ph type="subTitle" idx="5"/>
          </p:nvPr>
        </p:nvSpPr>
        <p:spPr>
          <a:xfrm>
            <a:off x="3451479" y="24075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000"/>
              </a:lnSpc>
            </a:pPr>
            <a:r>
              <a:rPr lang="ru-RU" b="1" dirty="0" smtClean="0">
                <a:latin typeface="Times New Roman" panose="02020603050405020304" charset="0"/>
                <a:cs typeface="Times New Roman" panose="02020603050405020304" charset="0"/>
              </a:rPr>
              <a:t>Управление логистики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48836" name="Google Shape;681;p57"/>
          <p:cNvSpPr txBox="1">
            <a:spLocks noGrp="1"/>
          </p:cNvSpPr>
          <p:nvPr>
            <p:ph type="subTitle" idx="6"/>
          </p:nvPr>
        </p:nvSpPr>
        <p:spPr>
          <a:xfrm>
            <a:off x="3122911" y="3012447"/>
            <a:ext cx="3240359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000"/>
              </a:lnSpc>
            </a:pPr>
            <a:r>
              <a:rPr lang="ru-RU" b="1" i="1" dirty="0" smtClean="0">
                <a:latin typeface="Times New Roman" panose="02020603050405020304" charset="0"/>
                <a:cs typeface="Times New Roman" panose="02020603050405020304" charset="0"/>
              </a:rPr>
              <a:t> Организация </a:t>
            </a:r>
            <a:r>
              <a:rPr lang="ru-RU" b="1" i="1" dirty="0">
                <a:latin typeface="Times New Roman" panose="02020603050405020304" charset="0"/>
                <a:cs typeface="Times New Roman" panose="02020603050405020304" charset="0"/>
              </a:rPr>
              <a:t>снабжения</a:t>
            </a:r>
          </a:p>
          <a:p>
            <a:pPr marL="0" indent="0">
              <a:lnSpc>
                <a:spcPct val="114000"/>
              </a:lnSpc>
            </a:pPr>
            <a:r>
              <a:rPr lang="ru-RU" b="1" i="1" dirty="0" smtClean="0">
                <a:latin typeface="Times New Roman" panose="02020603050405020304" charset="0"/>
                <a:cs typeface="Times New Roman" panose="02020603050405020304" charset="0"/>
              </a:rPr>
              <a:t> Сбыт </a:t>
            </a:r>
            <a:r>
              <a:rPr lang="ru-RU" b="1" i="1" dirty="0">
                <a:latin typeface="Times New Roman" panose="02020603050405020304" charset="0"/>
                <a:cs typeface="Times New Roman" panose="02020603050405020304" charset="0"/>
              </a:rPr>
              <a:t>продукции </a:t>
            </a:r>
            <a:endParaRPr lang="ru-RU" b="1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14000"/>
              </a:lnSpc>
            </a:pPr>
            <a:r>
              <a:rPr lang="ru-RU" b="1" i="1" dirty="0" smtClean="0">
                <a:latin typeface="Times New Roman" panose="02020603050405020304" charset="0"/>
                <a:cs typeface="Times New Roman" panose="02020603050405020304" charset="0"/>
              </a:rPr>
              <a:t>Складирование и транспортировка</a:t>
            </a:r>
            <a:endParaRPr lang="ru-RU" b="1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14000"/>
              </a:lnSpc>
            </a:pPr>
            <a:endParaRPr lang="ru-RU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6" name="Google Shape;682;p57"/>
          <p:cNvGrpSpPr/>
          <p:nvPr/>
        </p:nvGrpSpPr>
        <p:grpSpPr>
          <a:xfrm>
            <a:off x="4195879" y="1497933"/>
            <a:ext cx="785100" cy="785100"/>
            <a:chOff x="4179450" y="1915150"/>
            <a:chExt cx="785100" cy="785100"/>
          </a:xfrm>
        </p:grpSpPr>
        <p:sp>
          <p:nvSpPr>
            <p:cNvPr id="1048837" name="Google Shape;683;p57"/>
            <p:cNvSpPr/>
            <p:nvPr/>
          </p:nvSpPr>
          <p:spPr>
            <a:xfrm>
              <a:off x="41794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684;p57"/>
            <p:cNvGrpSpPr/>
            <p:nvPr/>
          </p:nvGrpSpPr>
          <p:grpSpPr>
            <a:xfrm>
              <a:off x="4320051" y="2067834"/>
              <a:ext cx="503919" cy="503915"/>
              <a:chOff x="4320051" y="2067834"/>
              <a:chExt cx="503919" cy="503915"/>
            </a:xfrm>
          </p:grpSpPr>
          <p:sp>
            <p:nvSpPr>
              <p:cNvPr id="1048838" name="Google Shape;685;p57"/>
              <p:cNvSpPr/>
              <p:nvPr/>
            </p:nvSpPr>
            <p:spPr>
              <a:xfrm>
                <a:off x="4320583" y="2067834"/>
                <a:ext cx="382028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2527" y="7103"/>
                    </a:lnTo>
                    <a:cubicBezTo>
                      <a:pt x="2772" y="7103"/>
                      <a:pt x="2989" y="6901"/>
                      <a:pt x="2989" y="6641"/>
                    </a:cubicBezTo>
                    <a:lnTo>
                      <a:pt x="2989" y="6179"/>
                    </a:lnTo>
                    <a:cubicBezTo>
                      <a:pt x="2989" y="5991"/>
                      <a:pt x="2902" y="5804"/>
                      <a:pt x="2758" y="5674"/>
                    </a:cubicBezTo>
                    <a:cubicBezTo>
                      <a:pt x="1848" y="4909"/>
                      <a:pt x="2382" y="3436"/>
                      <a:pt x="3566" y="3436"/>
                    </a:cubicBezTo>
                    <a:cubicBezTo>
                      <a:pt x="4750" y="3436"/>
                      <a:pt x="5284" y="4909"/>
                      <a:pt x="4360" y="5674"/>
                    </a:cubicBezTo>
                    <a:cubicBezTo>
                      <a:pt x="4216" y="5804"/>
                      <a:pt x="4129" y="5991"/>
                      <a:pt x="4129" y="6179"/>
                    </a:cubicBezTo>
                    <a:lnTo>
                      <a:pt x="4129" y="6655"/>
                    </a:lnTo>
                    <a:cubicBezTo>
                      <a:pt x="4129" y="6901"/>
                      <a:pt x="4331" y="7103"/>
                      <a:pt x="4591" y="7103"/>
                    </a:cubicBezTo>
                    <a:lnTo>
                      <a:pt x="7088" y="7103"/>
                    </a:lnTo>
                    <a:lnTo>
                      <a:pt x="7088" y="4577"/>
                    </a:lnTo>
                    <a:cubicBezTo>
                      <a:pt x="7088" y="4331"/>
                      <a:pt x="7290" y="4129"/>
                      <a:pt x="7550" y="4129"/>
                    </a:cubicBezTo>
                    <a:lnTo>
                      <a:pt x="8012" y="4129"/>
                    </a:lnTo>
                    <a:cubicBezTo>
                      <a:pt x="8214" y="4129"/>
                      <a:pt x="8402" y="4216"/>
                      <a:pt x="8532" y="4360"/>
                    </a:cubicBezTo>
                    <a:cubicBezTo>
                      <a:pt x="8795" y="4680"/>
                      <a:pt x="9150" y="4823"/>
                      <a:pt x="9499" y="4823"/>
                    </a:cubicBezTo>
                    <a:cubicBezTo>
                      <a:pt x="10143" y="4823"/>
                      <a:pt x="10769" y="4334"/>
                      <a:pt x="10769" y="3566"/>
                    </a:cubicBezTo>
                    <a:cubicBezTo>
                      <a:pt x="10769" y="2788"/>
                      <a:pt x="10142" y="2296"/>
                      <a:pt x="9496" y="2296"/>
                    </a:cubicBezTo>
                    <a:cubicBezTo>
                      <a:pt x="9148" y="2296"/>
                      <a:pt x="8795" y="2439"/>
                      <a:pt x="8532" y="2758"/>
                    </a:cubicBezTo>
                    <a:cubicBezTo>
                      <a:pt x="8402" y="2902"/>
                      <a:pt x="8214" y="2989"/>
                      <a:pt x="8012" y="2989"/>
                    </a:cubicBezTo>
                    <a:lnTo>
                      <a:pt x="7550" y="2989"/>
                    </a:lnTo>
                    <a:cubicBezTo>
                      <a:pt x="7305" y="2989"/>
                      <a:pt x="7088" y="2772"/>
                      <a:pt x="7088" y="2527"/>
                    </a:cubicBezTo>
                    <a:lnTo>
                      <a:pt x="7088" y="232"/>
                    </a:lnTo>
                    <a:cubicBezTo>
                      <a:pt x="7103" y="116"/>
                      <a:pt x="7002" y="1"/>
                      <a:pt x="6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39" name="Google Shape;686;p57"/>
              <p:cNvSpPr/>
              <p:nvPr/>
            </p:nvSpPr>
            <p:spPr>
              <a:xfrm>
                <a:off x="4572005" y="2067834"/>
                <a:ext cx="251954" cy="382028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770" extrusionOk="0">
                    <a:moveTo>
                      <a:pt x="246" y="1"/>
                    </a:moveTo>
                    <a:cubicBezTo>
                      <a:pt x="116" y="1"/>
                      <a:pt x="15" y="102"/>
                      <a:pt x="15" y="232"/>
                    </a:cubicBezTo>
                    <a:lnTo>
                      <a:pt x="15" y="2512"/>
                    </a:lnTo>
                    <a:cubicBezTo>
                      <a:pt x="15" y="2772"/>
                      <a:pt x="217" y="2974"/>
                      <a:pt x="462" y="2974"/>
                    </a:cubicBezTo>
                    <a:lnTo>
                      <a:pt x="924" y="2974"/>
                    </a:lnTo>
                    <a:cubicBezTo>
                      <a:pt x="1126" y="2974"/>
                      <a:pt x="1314" y="2902"/>
                      <a:pt x="1444" y="2743"/>
                    </a:cubicBezTo>
                    <a:cubicBezTo>
                      <a:pt x="1705" y="2427"/>
                      <a:pt x="2056" y="2285"/>
                      <a:pt x="2402" y="2285"/>
                    </a:cubicBezTo>
                    <a:cubicBezTo>
                      <a:pt x="3050" y="2285"/>
                      <a:pt x="3681" y="2780"/>
                      <a:pt x="3681" y="3552"/>
                    </a:cubicBezTo>
                    <a:cubicBezTo>
                      <a:pt x="3681" y="4323"/>
                      <a:pt x="3050" y="4819"/>
                      <a:pt x="2402" y="4819"/>
                    </a:cubicBezTo>
                    <a:cubicBezTo>
                      <a:pt x="2056" y="4819"/>
                      <a:pt x="1705" y="4677"/>
                      <a:pt x="1444" y="4360"/>
                    </a:cubicBezTo>
                    <a:cubicBezTo>
                      <a:pt x="1314" y="4201"/>
                      <a:pt x="1126" y="4115"/>
                      <a:pt x="924" y="4115"/>
                    </a:cubicBezTo>
                    <a:lnTo>
                      <a:pt x="448" y="4115"/>
                    </a:lnTo>
                    <a:cubicBezTo>
                      <a:pt x="202" y="4115"/>
                      <a:pt x="0" y="4317"/>
                      <a:pt x="0" y="4577"/>
                    </a:cubicBezTo>
                    <a:lnTo>
                      <a:pt x="0" y="7103"/>
                    </a:lnTo>
                    <a:lnTo>
                      <a:pt x="2526" y="7103"/>
                    </a:lnTo>
                    <a:cubicBezTo>
                      <a:pt x="2772" y="7103"/>
                      <a:pt x="2974" y="7305"/>
                      <a:pt x="2974" y="7565"/>
                    </a:cubicBezTo>
                    <a:lnTo>
                      <a:pt x="2974" y="8012"/>
                    </a:lnTo>
                    <a:cubicBezTo>
                      <a:pt x="2988" y="8214"/>
                      <a:pt x="2902" y="8402"/>
                      <a:pt x="2743" y="8532"/>
                    </a:cubicBezTo>
                    <a:cubicBezTo>
                      <a:pt x="1833" y="9283"/>
                      <a:pt x="2368" y="10769"/>
                      <a:pt x="3551" y="10769"/>
                    </a:cubicBezTo>
                    <a:cubicBezTo>
                      <a:pt x="4735" y="10769"/>
                      <a:pt x="5269" y="9283"/>
                      <a:pt x="4360" y="8532"/>
                    </a:cubicBezTo>
                    <a:cubicBezTo>
                      <a:pt x="4201" y="8402"/>
                      <a:pt x="4114" y="8214"/>
                      <a:pt x="4129" y="8012"/>
                    </a:cubicBezTo>
                    <a:lnTo>
                      <a:pt x="4129" y="7550"/>
                    </a:lnTo>
                    <a:cubicBezTo>
                      <a:pt x="4129" y="7305"/>
                      <a:pt x="4331" y="7103"/>
                      <a:pt x="4576" y="7103"/>
                    </a:cubicBezTo>
                    <a:lnTo>
                      <a:pt x="6886" y="7103"/>
                    </a:lnTo>
                    <a:cubicBezTo>
                      <a:pt x="7001" y="7103"/>
                      <a:pt x="7102" y="7002"/>
                      <a:pt x="7102" y="6872"/>
                    </a:cubicBezTo>
                    <a:lnTo>
                      <a:pt x="7102" y="925"/>
                    </a:lnTo>
                    <a:cubicBezTo>
                      <a:pt x="7102" y="419"/>
                      <a:pt x="6698" y="1"/>
                      <a:pt x="6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0" name="Google Shape;687;p57"/>
              <p:cNvSpPr/>
              <p:nvPr/>
            </p:nvSpPr>
            <p:spPr>
              <a:xfrm>
                <a:off x="4441931" y="2319256"/>
                <a:ext cx="382039" cy="252493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18" extrusionOk="0">
                    <a:moveTo>
                      <a:pt x="3682" y="0"/>
                    </a:moveTo>
                    <a:lnTo>
                      <a:pt x="3682" y="2527"/>
                    </a:lnTo>
                    <a:cubicBezTo>
                      <a:pt x="3682" y="2786"/>
                      <a:pt x="3480" y="2989"/>
                      <a:pt x="3220" y="2989"/>
                    </a:cubicBezTo>
                    <a:lnTo>
                      <a:pt x="2758" y="2989"/>
                    </a:lnTo>
                    <a:cubicBezTo>
                      <a:pt x="2556" y="2989"/>
                      <a:pt x="2368" y="2902"/>
                      <a:pt x="2238" y="2743"/>
                    </a:cubicBezTo>
                    <a:cubicBezTo>
                      <a:pt x="1977" y="2426"/>
                      <a:pt x="1626" y="2285"/>
                      <a:pt x="1279" y="2285"/>
                    </a:cubicBezTo>
                    <a:cubicBezTo>
                      <a:pt x="632" y="2285"/>
                      <a:pt x="1" y="2780"/>
                      <a:pt x="1" y="3552"/>
                    </a:cubicBezTo>
                    <a:cubicBezTo>
                      <a:pt x="1" y="4323"/>
                      <a:pt x="632" y="4818"/>
                      <a:pt x="1279" y="4818"/>
                    </a:cubicBezTo>
                    <a:cubicBezTo>
                      <a:pt x="1626" y="4818"/>
                      <a:pt x="1977" y="4677"/>
                      <a:pt x="2238" y="4360"/>
                    </a:cubicBezTo>
                    <a:cubicBezTo>
                      <a:pt x="2368" y="4201"/>
                      <a:pt x="2556" y="4129"/>
                      <a:pt x="2758" y="4129"/>
                    </a:cubicBezTo>
                    <a:lnTo>
                      <a:pt x="3220" y="4129"/>
                    </a:lnTo>
                    <a:cubicBezTo>
                      <a:pt x="3465" y="4129"/>
                      <a:pt x="3667" y="4331"/>
                      <a:pt x="3667" y="4591"/>
                    </a:cubicBezTo>
                    <a:lnTo>
                      <a:pt x="3667" y="6872"/>
                    </a:lnTo>
                    <a:cubicBezTo>
                      <a:pt x="3667" y="7002"/>
                      <a:pt x="3768" y="7117"/>
                      <a:pt x="3913" y="7117"/>
                    </a:cubicBezTo>
                    <a:lnTo>
                      <a:pt x="9860" y="7117"/>
                    </a:lnTo>
                    <a:cubicBezTo>
                      <a:pt x="10365" y="7117"/>
                      <a:pt x="10769" y="6698"/>
                      <a:pt x="10769" y="6193"/>
                    </a:cubicBezTo>
                    <a:lnTo>
                      <a:pt x="10769" y="246"/>
                    </a:lnTo>
                    <a:cubicBezTo>
                      <a:pt x="10769" y="116"/>
                      <a:pt x="10668" y="15"/>
                      <a:pt x="10553" y="15"/>
                    </a:cubicBezTo>
                    <a:lnTo>
                      <a:pt x="8272" y="15"/>
                    </a:lnTo>
                    <a:cubicBezTo>
                      <a:pt x="8012" y="15"/>
                      <a:pt x="7810" y="217"/>
                      <a:pt x="7810" y="477"/>
                    </a:cubicBezTo>
                    <a:lnTo>
                      <a:pt x="7810" y="924"/>
                    </a:lnTo>
                    <a:cubicBezTo>
                      <a:pt x="7796" y="1126"/>
                      <a:pt x="7882" y="1314"/>
                      <a:pt x="8041" y="1444"/>
                    </a:cubicBezTo>
                    <a:cubicBezTo>
                      <a:pt x="8951" y="2195"/>
                      <a:pt x="8416" y="3681"/>
                      <a:pt x="7233" y="3681"/>
                    </a:cubicBezTo>
                    <a:cubicBezTo>
                      <a:pt x="6049" y="3681"/>
                      <a:pt x="5515" y="2195"/>
                      <a:pt x="6424" y="1444"/>
                    </a:cubicBezTo>
                    <a:cubicBezTo>
                      <a:pt x="6583" y="1314"/>
                      <a:pt x="6670" y="1126"/>
                      <a:pt x="6670" y="924"/>
                    </a:cubicBezTo>
                    <a:lnTo>
                      <a:pt x="6670" y="462"/>
                    </a:lnTo>
                    <a:cubicBezTo>
                      <a:pt x="6670" y="203"/>
                      <a:pt x="6453" y="0"/>
                      <a:pt x="6208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1" name="Google Shape;688;p57"/>
              <p:cNvSpPr/>
              <p:nvPr/>
            </p:nvSpPr>
            <p:spPr>
              <a:xfrm>
                <a:off x="4320051" y="2189714"/>
                <a:ext cx="252493" cy="381507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10755" extrusionOk="0">
                    <a:moveTo>
                      <a:pt x="3566" y="0"/>
                    </a:moveTo>
                    <a:cubicBezTo>
                      <a:pt x="2383" y="0"/>
                      <a:pt x="1849" y="1473"/>
                      <a:pt x="2758" y="2238"/>
                    </a:cubicBezTo>
                    <a:cubicBezTo>
                      <a:pt x="2917" y="2368"/>
                      <a:pt x="2989" y="2555"/>
                      <a:pt x="2989" y="2743"/>
                    </a:cubicBezTo>
                    <a:lnTo>
                      <a:pt x="2989" y="3205"/>
                    </a:lnTo>
                    <a:cubicBezTo>
                      <a:pt x="2989" y="3465"/>
                      <a:pt x="2787" y="3667"/>
                      <a:pt x="2527" y="3667"/>
                    </a:cubicBezTo>
                    <a:lnTo>
                      <a:pt x="246" y="3667"/>
                    </a:lnTo>
                    <a:cubicBezTo>
                      <a:pt x="238" y="3666"/>
                      <a:pt x="230" y="3665"/>
                      <a:pt x="222" y="3665"/>
                    </a:cubicBezTo>
                    <a:cubicBezTo>
                      <a:pt x="102" y="3665"/>
                      <a:pt x="1" y="3762"/>
                      <a:pt x="1" y="3883"/>
                    </a:cubicBezTo>
                    <a:lnTo>
                      <a:pt x="1" y="9845"/>
                    </a:lnTo>
                    <a:cubicBezTo>
                      <a:pt x="1" y="10350"/>
                      <a:pt x="405" y="10755"/>
                      <a:pt x="925" y="10755"/>
                    </a:cubicBezTo>
                    <a:lnTo>
                      <a:pt x="6872" y="10755"/>
                    </a:lnTo>
                    <a:cubicBezTo>
                      <a:pt x="7002" y="10755"/>
                      <a:pt x="7103" y="10654"/>
                      <a:pt x="7103" y="10524"/>
                    </a:cubicBezTo>
                    <a:lnTo>
                      <a:pt x="7103" y="8257"/>
                    </a:lnTo>
                    <a:cubicBezTo>
                      <a:pt x="7103" y="7997"/>
                      <a:pt x="6901" y="7795"/>
                      <a:pt x="6641" y="7795"/>
                    </a:cubicBezTo>
                    <a:lnTo>
                      <a:pt x="6194" y="7795"/>
                    </a:lnTo>
                    <a:cubicBezTo>
                      <a:pt x="5992" y="7795"/>
                      <a:pt x="5804" y="7882"/>
                      <a:pt x="5674" y="8026"/>
                    </a:cubicBezTo>
                    <a:cubicBezTo>
                      <a:pt x="5408" y="8343"/>
                      <a:pt x="5055" y="8485"/>
                      <a:pt x="4709" y="8485"/>
                    </a:cubicBezTo>
                    <a:cubicBezTo>
                      <a:pt x="4062" y="8485"/>
                      <a:pt x="3437" y="7989"/>
                      <a:pt x="3437" y="7218"/>
                    </a:cubicBezTo>
                    <a:cubicBezTo>
                      <a:pt x="3437" y="6450"/>
                      <a:pt x="4057" y="5955"/>
                      <a:pt x="4701" y="5955"/>
                    </a:cubicBezTo>
                    <a:cubicBezTo>
                      <a:pt x="5050" y="5955"/>
                      <a:pt x="5406" y="6100"/>
                      <a:pt x="5674" y="6424"/>
                    </a:cubicBezTo>
                    <a:cubicBezTo>
                      <a:pt x="5804" y="6568"/>
                      <a:pt x="5992" y="6655"/>
                      <a:pt x="6194" y="6655"/>
                    </a:cubicBezTo>
                    <a:lnTo>
                      <a:pt x="6656" y="6655"/>
                    </a:lnTo>
                    <a:cubicBezTo>
                      <a:pt x="6916" y="6655"/>
                      <a:pt x="7118" y="6453"/>
                      <a:pt x="7118" y="6193"/>
                    </a:cubicBezTo>
                    <a:lnTo>
                      <a:pt x="7118" y="3667"/>
                    </a:lnTo>
                    <a:lnTo>
                      <a:pt x="4591" y="3667"/>
                    </a:lnTo>
                    <a:cubicBezTo>
                      <a:pt x="4346" y="3667"/>
                      <a:pt x="4129" y="3465"/>
                      <a:pt x="4129" y="3219"/>
                    </a:cubicBezTo>
                    <a:lnTo>
                      <a:pt x="4129" y="2743"/>
                    </a:lnTo>
                    <a:cubicBezTo>
                      <a:pt x="4129" y="2555"/>
                      <a:pt x="4216" y="2368"/>
                      <a:pt x="4375" y="2238"/>
                    </a:cubicBezTo>
                    <a:cubicBezTo>
                      <a:pt x="5284" y="1473"/>
                      <a:pt x="4750" y="0"/>
                      <a:pt x="3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878CF0"/>
                  </a:solidFill>
                </a:endParaRPr>
              </a:p>
            </p:txBody>
          </p:sp>
          <p:sp>
            <p:nvSpPr>
              <p:cNvPr id="1048842" name="Google Shape;689;p57"/>
              <p:cNvSpPr/>
              <p:nvPr/>
            </p:nvSpPr>
            <p:spPr>
              <a:xfrm>
                <a:off x="4320583" y="2319256"/>
                <a:ext cx="56862" cy="25196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231" y="0"/>
                    </a:moveTo>
                    <a:cubicBezTo>
                      <a:pt x="101" y="0"/>
                      <a:pt x="0" y="101"/>
                      <a:pt x="0" y="231"/>
                    </a:cubicBezTo>
                    <a:lnTo>
                      <a:pt x="0" y="6193"/>
                    </a:lnTo>
                    <a:cubicBezTo>
                      <a:pt x="0" y="6698"/>
                      <a:pt x="405" y="7103"/>
                      <a:pt x="910" y="7103"/>
                    </a:cubicBezTo>
                    <a:lnTo>
                      <a:pt x="1603" y="7103"/>
                    </a:lnTo>
                    <a:cubicBezTo>
                      <a:pt x="1097" y="7103"/>
                      <a:pt x="693" y="6698"/>
                      <a:pt x="693" y="6193"/>
                    </a:cubicBezTo>
                    <a:lnTo>
                      <a:pt x="693" y="231"/>
                    </a:lnTo>
                    <a:cubicBezTo>
                      <a:pt x="693" y="101"/>
                      <a:pt x="794" y="0"/>
                      <a:pt x="9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3" name="Google Shape;690;p57"/>
              <p:cNvSpPr/>
              <p:nvPr/>
            </p:nvSpPr>
            <p:spPr>
              <a:xfrm>
                <a:off x="4385709" y="2190033"/>
                <a:ext cx="69063" cy="12975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658" extrusionOk="0">
                    <a:moveTo>
                      <a:pt x="1714" y="0"/>
                    </a:moveTo>
                    <a:cubicBezTo>
                      <a:pt x="590" y="0"/>
                      <a:pt x="1" y="1444"/>
                      <a:pt x="907" y="2229"/>
                    </a:cubicBezTo>
                    <a:cubicBezTo>
                      <a:pt x="1066" y="2359"/>
                      <a:pt x="1138" y="2546"/>
                      <a:pt x="1138" y="2748"/>
                    </a:cubicBezTo>
                    <a:lnTo>
                      <a:pt x="1138" y="3196"/>
                    </a:lnTo>
                    <a:cubicBezTo>
                      <a:pt x="1138" y="3456"/>
                      <a:pt x="936" y="3658"/>
                      <a:pt x="676" y="3658"/>
                    </a:cubicBezTo>
                    <a:lnTo>
                      <a:pt x="1138" y="3658"/>
                    </a:lnTo>
                    <a:cubicBezTo>
                      <a:pt x="1398" y="3658"/>
                      <a:pt x="1600" y="3456"/>
                      <a:pt x="1600" y="3196"/>
                    </a:cubicBezTo>
                    <a:lnTo>
                      <a:pt x="1600" y="2734"/>
                    </a:lnTo>
                    <a:cubicBezTo>
                      <a:pt x="1600" y="2546"/>
                      <a:pt x="1513" y="2359"/>
                      <a:pt x="1369" y="2229"/>
                    </a:cubicBezTo>
                    <a:cubicBezTo>
                      <a:pt x="561" y="1536"/>
                      <a:pt x="893" y="222"/>
                      <a:pt x="1946" y="20"/>
                    </a:cubicBezTo>
                    <a:cubicBezTo>
                      <a:pt x="1867" y="7"/>
                      <a:pt x="1789" y="0"/>
                      <a:pt x="1714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4" name="Google Shape;691;p57"/>
              <p:cNvSpPr/>
              <p:nvPr/>
            </p:nvSpPr>
            <p:spPr>
              <a:xfrm>
                <a:off x="4320583" y="2067834"/>
                <a:ext cx="56861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910" y="7103"/>
                    </a:lnTo>
                    <a:cubicBezTo>
                      <a:pt x="794" y="7103"/>
                      <a:pt x="693" y="7002"/>
                      <a:pt x="693" y="6872"/>
                    </a:cubicBezTo>
                    <a:lnTo>
                      <a:pt x="693" y="925"/>
                    </a:lnTo>
                    <a:cubicBezTo>
                      <a:pt x="693" y="405"/>
                      <a:pt x="1097" y="1"/>
                      <a:pt x="1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5" name="Google Shape;692;p57"/>
              <p:cNvSpPr/>
              <p:nvPr/>
            </p:nvSpPr>
            <p:spPr>
              <a:xfrm>
                <a:off x="4665686" y="2148567"/>
                <a:ext cx="60976" cy="90062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2539" extrusionOk="0">
                    <a:moveTo>
                      <a:pt x="347" y="0"/>
                    </a:moveTo>
                    <a:cubicBezTo>
                      <a:pt x="233" y="0"/>
                      <a:pt x="116" y="16"/>
                      <a:pt x="1" y="49"/>
                    </a:cubicBezTo>
                    <a:cubicBezTo>
                      <a:pt x="1343" y="323"/>
                      <a:pt x="1343" y="2228"/>
                      <a:pt x="15" y="2517"/>
                    </a:cubicBezTo>
                    <a:cubicBezTo>
                      <a:pt x="87" y="2532"/>
                      <a:pt x="163" y="2539"/>
                      <a:pt x="241" y="2539"/>
                    </a:cubicBezTo>
                    <a:cubicBezTo>
                      <a:pt x="318" y="2539"/>
                      <a:pt x="398" y="2532"/>
                      <a:pt x="477" y="2517"/>
                    </a:cubicBezTo>
                    <a:cubicBezTo>
                      <a:pt x="1213" y="2445"/>
                      <a:pt x="1719" y="1752"/>
                      <a:pt x="1589" y="1016"/>
                    </a:cubicBezTo>
                    <a:cubicBezTo>
                      <a:pt x="1468" y="412"/>
                      <a:pt x="933" y="0"/>
                      <a:pt x="34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6" name="Google Shape;693;p57"/>
              <p:cNvSpPr/>
              <p:nvPr/>
            </p:nvSpPr>
            <p:spPr>
              <a:xfrm>
                <a:off x="4572502" y="2067834"/>
                <a:ext cx="32315" cy="1060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232" y="1"/>
                    </a:moveTo>
                    <a:cubicBezTo>
                      <a:pt x="102" y="1"/>
                      <a:pt x="1" y="102"/>
                      <a:pt x="1" y="232"/>
                    </a:cubicBezTo>
                    <a:lnTo>
                      <a:pt x="1" y="2527"/>
                    </a:lnTo>
                    <a:cubicBezTo>
                      <a:pt x="1" y="2772"/>
                      <a:pt x="203" y="2974"/>
                      <a:pt x="448" y="2989"/>
                    </a:cubicBezTo>
                    <a:lnTo>
                      <a:pt x="910" y="2989"/>
                    </a:lnTo>
                    <a:cubicBezTo>
                      <a:pt x="665" y="2974"/>
                      <a:pt x="448" y="2772"/>
                      <a:pt x="448" y="2527"/>
                    </a:cubicBezTo>
                    <a:lnTo>
                      <a:pt x="448" y="232"/>
                    </a:lnTo>
                    <a:cubicBezTo>
                      <a:pt x="448" y="102"/>
                      <a:pt x="549" y="1"/>
                      <a:pt x="679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7" name="Google Shape;694;p57"/>
              <p:cNvSpPr/>
              <p:nvPr/>
            </p:nvSpPr>
            <p:spPr>
              <a:xfrm>
                <a:off x="4572502" y="2214296"/>
                <a:ext cx="32315" cy="10549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74" extrusionOk="0">
                    <a:moveTo>
                      <a:pt x="448" y="0"/>
                    </a:moveTo>
                    <a:cubicBezTo>
                      <a:pt x="203" y="0"/>
                      <a:pt x="1" y="202"/>
                      <a:pt x="1" y="448"/>
                    </a:cubicBezTo>
                    <a:lnTo>
                      <a:pt x="1" y="2974"/>
                    </a:lnTo>
                    <a:lnTo>
                      <a:pt x="448" y="2974"/>
                    </a:lnTo>
                    <a:lnTo>
                      <a:pt x="448" y="448"/>
                    </a:lnTo>
                    <a:cubicBezTo>
                      <a:pt x="448" y="202"/>
                      <a:pt x="665" y="0"/>
                      <a:pt x="910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8" name="Google Shape;695;p57"/>
              <p:cNvSpPr/>
              <p:nvPr/>
            </p:nvSpPr>
            <p:spPr>
              <a:xfrm>
                <a:off x="4641104" y="2319752"/>
                <a:ext cx="65092" cy="12986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61" extrusionOk="0">
                    <a:moveTo>
                      <a:pt x="578" y="1"/>
                    </a:moveTo>
                    <a:cubicBezTo>
                      <a:pt x="824" y="1"/>
                      <a:pt x="1026" y="203"/>
                      <a:pt x="1026" y="463"/>
                    </a:cubicBezTo>
                    <a:lnTo>
                      <a:pt x="1026" y="925"/>
                    </a:lnTo>
                    <a:cubicBezTo>
                      <a:pt x="1026" y="1127"/>
                      <a:pt x="939" y="1314"/>
                      <a:pt x="795" y="1444"/>
                    </a:cubicBezTo>
                    <a:cubicBezTo>
                      <a:pt x="1" y="2108"/>
                      <a:pt x="319" y="3408"/>
                      <a:pt x="1329" y="3639"/>
                    </a:cubicBezTo>
                    <a:cubicBezTo>
                      <a:pt x="1416" y="3653"/>
                      <a:pt x="1499" y="3660"/>
                      <a:pt x="1582" y="3660"/>
                    </a:cubicBezTo>
                    <a:cubicBezTo>
                      <a:pt x="1665" y="3660"/>
                      <a:pt x="1748" y="3653"/>
                      <a:pt x="1834" y="3639"/>
                    </a:cubicBezTo>
                    <a:lnTo>
                      <a:pt x="1791" y="3624"/>
                    </a:lnTo>
                    <a:cubicBezTo>
                      <a:pt x="780" y="3393"/>
                      <a:pt x="463" y="2108"/>
                      <a:pt x="1257" y="1430"/>
                    </a:cubicBezTo>
                    <a:cubicBezTo>
                      <a:pt x="1401" y="1314"/>
                      <a:pt x="1488" y="1112"/>
                      <a:pt x="1488" y="925"/>
                    </a:cubicBezTo>
                    <a:lnTo>
                      <a:pt x="1488" y="463"/>
                    </a:lnTo>
                    <a:cubicBezTo>
                      <a:pt x="1488" y="203"/>
                      <a:pt x="1286" y="1"/>
                      <a:pt x="1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49" name="Google Shape;696;p57"/>
              <p:cNvSpPr/>
              <p:nvPr/>
            </p:nvSpPr>
            <p:spPr>
              <a:xfrm>
                <a:off x="4556114" y="2319256"/>
                <a:ext cx="32315" cy="106027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448" y="0"/>
                    </a:moveTo>
                    <a:lnTo>
                      <a:pt x="448" y="2527"/>
                    </a:lnTo>
                    <a:cubicBezTo>
                      <a:pt x="448" y="2786"/>
                      <a:pt x="246" y="2989"/>
                      <a:pt x="1" y="2989"/>
                    </a:cubicBezTo>
                    <a:lnTo>
                      <a:pt x="463" y="2989"/>
                    </a:lnTo>
                    <a:cubicBezTo>
                      <a:pt x="708" y="2989"/>
                      <a:pt x="910" y="2786"/>
                      <a:pt x="910" y="2527"/>
                    </a:cubicBez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0" name="Google Shape;697;p57"/>
              <p:cNvSpPr/>
              <p:nvPr/>
            </p:nvSpPr>
            <p:spPr>
              <a:xfrm>
                <a:off x="4433737" y="2400911"/>
                <a:ext cx="61474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540" extrusionOk="0">
                    <a:moveTo>
                      <a:pt x="1487" y="1"/>
                    </a:moveTo>
                    <a:cubicBezTo>
                      <a:pt x="1412" y="1"/>
                      <a:pt x="1336" y="8"/>
                      <a:pt x="1256" y="23"/>
                    </a:cubicBezTo>
                    <a:cubicBezTo>
                      <a:pt x="520" y="95"/>
                      <a:pt x="1" y="788"/>
                      <a:pt x="145" y="1509"/>
                    </a:cubicBezTo>
                    <a:cubicBezTo>
                      <a:pt x="254" y="2126"/>
                      <a:pt x="787" y="2540"/>
                      <a:pt x="1382" y="2540"/>
                    </a:cubicBezTo>
                    <a:cubicBezTo>
                      <a:pt x="1497" y="2540"/>
                      <a:pt x="1615" y="2524"/>
                      <a:pt x="1733" y="2491"/>
                    </a:cubicBezTo>
                    <a:cubicBezTo>
                      <a:pt x="1026" y="2361"/>
                      <a:pt x="578" y="1683"/>
                      <a:pt x="737" y="990"/>
                    </a:cubicBezTo>
                    <a:cubicBezTo>
                      <a:pt x="838" y="499"/>
                      <a:pt x="1228" y="109"/>
                      <a:pt x="1718" y="23"/>
                    </a:cubicBezTo>
                    <a:cubicBezTo>
                      <a:pt x="1639" y="8"/>
                      <a:pt x="1563" y="1"/>
                      <a:pt x="14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1" name="Google Shape;698;p57"/>
              <p:cNvSpPr/>
              <p:nvPr/>
            </p:nvSpPr>
            <p:spPr>
              <a:xfrm>
                <a:off x="4556114" y="2465682"/>
                <a:ext cx="40510" cy="1055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975" extrusionOk="0">
                    <a:moveTo>
                      <a:pt x="1" y="1"/>
                    </a:moveTo>
                    <a:cubicBezTo>
                      <a:pt x="246" y="1"/>
                      <a:pt x="448" y="203"/>
                      <a:pt x="448" y="463"/>
                    </a:cubicBezTo>
                    <a:lnTo>
                      <a:pt x="448" y="2744"/>
                    </a:lnTo>
                    <a:cubicBezTo>
                      <a:pt x="448" y="2874"/>
                      <a:pt x="549" y="2975"/>
                      <a:pt x="679" y="2975"/>
                    </a:cubicBezTo>
                    <a:lnTo>
                      <a:pt x="1141" y="2975"/>
                    </a:lnTo>
                    <a:cubicBezTo>
                      <a:pt x="1011" y="2975"/>
                      <a:pt x="910" y="2874"/>
                      <a:pt x="910" y="2744"/>
                    </a:cubicBezTo>
                    <a:lnTo>
                      <a:pt x="910" y="463"/>
                    </a:lnTo>
                    <a:cubicBezTo>
                      <a:pt x="910" y="203"/>
                      <a:pt x="708" y="1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699;p57"/>
          <p:cNvGrpSpPr/>
          <p:nvPr/>
        </p:nvGrpSpPr>
        <p:grpSpPr>
          <a:xfrm>
            <a:off x="1526234" y="1504396"/>
            <a:ext cx="785100" cy="785100"/>
            <a:chOff x="1519650" y="1915150"/>
            <a:chExt cx="785100" cy="785100"/>
          </a:xfrm>
        </p:grpSpPr>
        <p:sp>
          <p:nvSpPr>
            <p:cNvPr id="1048852" name="Google Shape;700;p57"/>
            <p:cNvSpPr/>
            <p:nvPr/>
          </p:nvSpPr>
          <p:spPr>
            <a:xfrm>
              <a:off x="15196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701;p57"/>
            <p:cNvGrpSpPr/>
            <p:nvPr/>
          </p:nvGrpSpPr>
          <p:grpSpPr>
            <a:xfrm>
              <a:off x="1630085" y="2067819"/>
              <a:ext cx="564238" cy="479748"/>
              <a:chOff x="2774354" y="2009990"/>
              <a:chExt cx="372017" cy="316310"/>
            </a:xfrm>
          </p:grpSpPr>
          <p:sp>
            <p:nvSpPr>
              <p:cNvPr id="1048853" name="Google Shape;702;p57"/>
              <p:cNvSpPr/>
              <p:nvPr/>
            </p:nvSpPr>
            <p:spPr>
              <a:xfrm>
                <a:off x="2948055" y="2090995"/>
                <a:ext cx="191134" cy="17409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641" extrusionOk="0">
                    <a:moveTo>
                      <a:pt x="4591" y="0"/>
                    </a:moveTo>
                    <a:lnTo>
                      <a:pt x="3191" y="1068"/>
                    </a:lnTo>
                    <a:lnTo>
                      <a:pt x="2021" y="679"/>
                    </a:lnTo>
                    <a:lnTo>
                      <a:pt x="0" y="2324"/>
                    </a:lnTo>
                    <a:lnTo>
                      <a:pt x="3118" y="6640"/>
                    </a:lnTo>
                    <a:lnTo>
                      <a:pt x="7290" y="3667"/>
                    </a:lnTo>
                    <a:lnTo>
                      <a:pt x="4591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4" name="Google Shape;703;p57"/>
              <p:cNvSpPr/>
              <p:nvPr/>
            </p:nvSpPr>
            <p:spPr>
              <a:xfrm>
                <a:off x="3033568" y="2009990"/>
                <a:ext cx="112803" cy="206889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7892" extrusionOk="0">
                    <a:moveTo>
                      <a:pt x="4302" y="1"/>
                    </a:moveTo>
                    <a:lnTo>
                      <a:pt x="131" y="2960"/>
                    </a:lnTo>
                    <a:cubicBezTo>
                      <a:pt x="30" y="3032"/>
                      <a:pt x="1" y="3177"/>
                      <a:pt x="87" y="3278"/>
                    </a:cubicBezTo>
                    <a:lnTo>
                      <a:pt x="3581" y="7810"/>
                    </a:lnTo>
                    <a:cubicBezTo>
                      <a:pt x="3631" y="7861"/>
                      <a:pt x="3696" y="7892"/>
                      <a:pt x="3761" y="7892"/>
                    </a:cubicBezTo>
                    <a:cubicBezTo>
                      <a:pt x="3809" y="7892"/>
                      <a:pt x="3856" y="7876"/>
                      <a:pt x="3898" y="7839"/>
                    </a:cubicBezTo>
                    <a:lnTo>
                      <a:pt x="4302" y="7522"/>
                    </a:lnTo>
                    <a:lnTo>
                      <a:pt x="4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5" name="Google Shape;704;p57"/>
              <p:cNvSpPr/>
              <p:nvPr/>
            </p:nvSpPr>
            <p:spPr>
              <a:xfrm>
                <a:off x="3110404" y="2165524"/>
                <a:ext cx="35600" cy="5135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59" extrusionOk="0">
                    <a:moveTo>
                      <a:pt x="1357" y="1"/>
                    </a:moveTo>
                    <a:lnTo>
                      <a:pt x="0" y="1040"/>
                    </a:lnTo>
                    <a:lnTo>
                      <a:pt x="650" y="1877"/>
                    </a:lnTo>
                    <a:cubicBezTo>
                      <a:pt x="692" y="1928"/>
                      <a:pt x="758" y="1959"/>
                      <a:pt x="823" y="1959"/>
                    </a:cubicBezTo>
                    <a:cubicBezTo>
                      <a:pt x="870" y="1959"/>
                      <a:pt x="917" y="1943"/>
                      <a:pt x="953" y="1906"/>
                    </a:cubicBezTo>
                    <a:lnTo>
                      <a:pt x="1357" y="1589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6" name="Google Shape;705;p57"/>
              <p:cNvSpPr/>
              <p:nvPr/>
            </p:nvSpPr>
            <p:spPr>
              <a:xfrm>
                <a:off x="2960533" y="2148510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0"/>
                    </a:moveTo>
                    <a:lnTo>
                      <a:pt x="1" y="1169"/>
                    </a:lnTo>
                    <a:lnTo>
                      <a:pt x="4476" y="3609"/>
                    </a:lnTo>
                    <a:cubicBezTo>
                      <a:pt x="4575" y="3663"/>
                      <a:pt x="4682" y="3689"/>
                      <a:pt x="4789" y="3689"/>
                    </a:cubicBezTo>
                    <a:cubicBezTo>
                      <a:pt x="5023" y="3689"/>
                      <a:pt x="5252" y="3563"/>
                      <a:pt x="5371" y="3335"/>
                    </a:cubicBezTo>
                    <a:cubicBezTo>
                      <a:pt x="5544" y="3017"/>
                      <a:pt x="5428" y="2613"/>
                      <a:pt x="5111" y="2440"/>
                    </a:cubicBez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7" name="Google Shape;706;p57"/>
              <p:cNvSpPr/>
              <p:nvPr/>
            </p:nvSpPr>
            <p:spPr>
              <a:xfrm>
                <a:off x="3017315" y="2196930"/>
                <a:ext cx="85540" cy="48419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847" extrusionOk="0">
                    <a:moveTo>
                      <a:pt x="289" y="1"/>
                    </a:moveTo>
                    <a:lnTo>
                      <a:pt x="0" y="506"/>
                    </a:lnTo>
                    <a:lnTo>
                      <a:pt x="2310" y="1762"/>
                    </a:lnTo>
                    <a:cubicBezTo>
                      <a:pt x="2412" y="1820"/>
                      <a:pt x="2522" y="1847"/>
                      <a:pt x="2630" y="1847"/>
                    </a:cubicBezTo>
                    <a:cubicBezTo>
                      <a:pt x="2901" y="1847"/>
                      <a:pt x="3159" y="1676"/>
                      <a:pt x="3262" y="1387"/>
                    </a:cubicBezTo>
                    <a:lnTo>
                      <a:pt x="3262" y="1387"/>
                    </a:lnTo>
                    <a:cubicBezTo>
                      <a:pt x="3187" y="1410"/>
                      <a:pt x="3112" y="1421"/>
                      <a:pt x="3039" y="1421"/>
                    </a:cubicBezTo>
                    <a:cubicBezTo>
                      <a:pt x="2929" y="1421"/>
                      <a:pt x="2824" y="1395"/>
                      <a:pt x="2728" y="1343"/>
                    </a:cubicBez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8" name="Google Shape;707;p57"/>
              <p:cNvSpPr/>
              <p:nvPr/>
            </p:nvSpPr>
            <p:spPr>
              <a:xfrm>
                <a:off x="2933663" y="2173467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1"/>
                    </a:moveTo>
                    <a:lnTo>
                      <a:pt x="1" y="1170"/>
                    </a:lnTo>
                    <a:lnTo>
                      <a:pt x="4476" y="3610"/>
                    </a:lnTo>
                    <a:cubicBezTo>
                      <a:pt x="4575" y="3664"/>
                      <a:pt x="4682" y="3690"/>
                      <a:pt x="4789" y="3690"/>
                    </a:cubicBezTo>
                    <a:cubicBezTo>
                      <a:pt x="5023" y="3690"/>
                      <a:pt x="5252" y="3564"/>
                      <a:pt x="5371" y="3336"/>
                    </a:cubicBezTo>
                    <a:cubicBezTo>
                      <a:pt x="5544" y="3018"/>
                      <a:pt x="5428" y="2614"/>
                      <a:pt x="5111" y="2441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9" name="Google Shape;708;p57"/>
              <p:cNvSpPr/>
              <p:nvPr/>
            </p:nvSpPr>
            <p:spPr>
              <a:xfrm>
                <a:off x="2999515" y="2228361"/>
                <a:ext cx="76102" cy="4160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587" extrusionOk="0">
                    <a:moveTo>
                      <a:pt x="260" y="0"/>
                    </a:moveTo>
                    <a:lnTo>
                      <a:pt x="1" y="448"/>
                    </a:lnTo>
                    <a:lnTo>
                      <a:pt x="1949" y="1501"/>
                    </a:lnTo>
                    <a:cubicBezTo>
                      <a:pt x="2053" y="1559"/>
                      <a:pt x="2163" y="1586"/>
                      <a:pt x="2272" y="1586"/>
                    </a:cubicBezTo>
                    <a:cubicBezTo>
                      <a:pt x="2542" y="1586"/>
                      <a:pt x="2799" y="1419"/>
                      <a:pt x="2902" y="1140"/>
                    </a:cubicBezTo>
                    <a:lnTo>
                      <a:pt x="2902" y="1140"/>
                    </a:lnTo>
                    <a:cubicBezTo>
                      <a:pt x="2816" y="1180"/>
                      <a:pt x="2724" y="1199"/>
                      <a:pt x="2631" y="1199"/>
                    </a:cubicBezTo>
                    <a:cubicBezTo>
                      <a:pt x="2522" y="1199"/>
                      <a:pt x="2412" y="1173"/>
                      <a:pt x="2310" y="1126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0" name="Google Shape;709;p57"/>
              <p:cNvSpPr/>
              <p:nvPr/>
            </p:nvSpPr>
            <p:spPr>
              <a:xfrm>
                <a:off x="2906425" y="2198450"/>
                <a:ext cx="145729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90" extrusionOk="0">
                    <a:moveTo>
                      <a:pt x="650" y="1"/>
                    </a:moveTo>
                    <a:lnTo>
                      <a:pt x="0" y="1170"/>
                    </a:lnTo>
                    <a:lnTo>
                      <a:pt x="4490" y="3610"/>
                    </a:lnTo>
                    <a:cubicBezTo>
                      <a:pt x="4590" y="3664"/>
                      <a:pt x="4698" y="3690"/>
                      <a:pt x="4806" y="3690"/>
                    </a:cubicBezTo>
                    <a:cubicBezTo>
                      <a:pt x="5039" y="3690"/>
                      <a:pt x="5266" y="3567"/>
                      <a:pt x="5385" y="3350"/>
                    </a:cubicBezTo>
                    <a:cubicBezTo>
                      <a:pt x="5558" y="3018"/>
                      <a:pt x="5443" y="2613"/>
                      <a:pt x="5125" y="2440"/>
                    </a:cubicBez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1" name="Google Shape;710;p57"/>
              <p:cNvSpPr/>
              <p:nvPr/>
            </p:nvSpPr>
            <p:spPr>
              <a:xfrm>
                <a:off x="2982108" y="2259007"/>
                <a:ext cx="6624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379" extrusionOk="0">
                    <a:moveTo>
                      <a:pt x="260" y="0"/>
                    </a:moveTo>
                    <a:lnTo>
                      <a:pt x="1" y="433"/>
                    </a:lnTo>
                    <a:lnTo>
                      <a:pt x="1603" y="1300"/>
                    </a:lnTo>
                    <a:cubicBezTo>
                      <a:pt x="1703" y="1354"/>
                      <a:pt x="1810" y="1379"/>
                      <a:pt x="1915" y="1379"/>
                    </a:cubicBezTo>
                    <a:cubicBezTo>
                      <a:pt x="2175" y="1379"/>
                      <a:pt x="2424" y="1224"/>
                      <a:pt x="2527" y="968"/>
                    </a:cubicBezTo>
                    <a:lnTo>
                      <a:pt x="2527" y="968"/>
                    </a:lnTo>
                    <a:cubicBezTo>
                      <a:pt x="2452" y="999"/>
                      <a:pt x="2369" y="1014"/>
                      <a:pt x="2285" y="1014"/>
                    </a:cubicBezTo>
                    <a:cubicBezTo>
                      <a:pt x="2174" y="1014"/>
                      <a:pt x="2062" y="988"/>
                      <a:pt x="1964" y="939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2" name="Google Shape;711;p57"/>
              <p:cNvSpPr/>
              <p:nvPr/>
            </p:nvSpPr>
            <p:spPr>
              <a:xfrm>
                <a:off x="2879555" y="2223800"/>
                <a:ext cx="145729" cy="9665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87" extrusionOk="0">
                    <a:moveTo>
                      <a:pt x="636" y="1"/>
                    </a:moveTo>
                    <a:lnTo>
                      <a:pt x="0" y="1156"/>
                    </a:lnTo>
                    <a:lnTo>
                      <a:pt x="4475" y="3610"/>
                    </a:lnTo>
                    <a:cubicBezTo>
                      <a:pt x="4572" y="3662"/>
                      <a:pt x="4676" y="3687"/>
                      <a:pt x="4780" y="3687"/>
                    </a:cubicBezTo>
                    <a:cubicBezTo>
                      <a:pt x="5018" y="3687"/>
                      <a:pt x="5254" y="3557"/>
                      <a:pt x="5385" y="3335"/>
                    </a:cubicBezTo>
                    <a:cubicBezTo>
                      <a:pt x="5558" y="3018"/>
                      <a:pt x="5428" y="2614"/>
                      <a:pt x="5111" y="2440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3" name="Google Shape;712;p57"/>
              <p:cNvSpPr/>
              <p:nvPr/>
            </p:nvSpPr>
            <p:spPr>
              <a:xfrm>
                <a:off x="2964701" y="2288132"/>
                <a:ext cx="56782" cy="32323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1233" extrusionOk="0">
                    <a:moveTo>
                      <a:pt x="275" y="1"/>
                    </a:moveTo>
                    <a:lnTo>
                      <a:pt x="0" y="477"/>
                    </a:lnTo>
                    <a:lnTo>
                      <a:pt x="1227" y="1156"/>
                    </a:lnTo>
                    <a:cubicBezTo>
                      <a:pt x="1324" y="1208"/>
                      <a:pt x="1428" y="1233"/>
                      <a:pt x="1532" y="1233"/>
                    </a:cubicBezTo>
                    <a:cubicBezTo>
                      <a:pt x="1770" y="1233"/>
                      <a:pt x="2006" y="1103"/>
                      <a:pt x="2137" y="881"/>
                    </a:cubicBezTo>
                    <a:cubicBezTo>
                      <a:pt x="2151" y="853"/>
                      <a:pt x="2166" y="824"/>
                      <a:pt x="2166" y="795"/>
                    </a:cubicBezTo>
                    <a:lnTo>
                      <a:pt x="2166" y="795"/>
                    </a:lnTo>
                    <a:cubicBezTo>
                      <a:pt x="2097" y="818"/>
                      <a:pt x="2025" y="829"/>
                      <a:pt x="1953" y="829"/>
                    </a:cubicBezTo>
                    <a:cubicBezTo>
                      <a:pt x="1845" y="829"/>
                      <a:pt x="1736" y="803"/>
                      <a:pt x="1632" y="752"/>
                    </a:cubicBez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4" name="Google Shape;713;p57"/>
              <p:cNvSpPr/>
              <p:nvPr/>
            </p:nvSpPr>
            <p:spPr>
              <a:xfrm>
                <a:off x="2791761" y="2103080"/>
                <a:ext cx="185445" cy="168064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11" extrusionOk="0">
                    <a:moveTo>
                      <a:pt x="2209" y="1"/>
                    </a:moveTo>
                    <a:lnTo>
                      <a:pt x="0" y="3985"/>
                    </a:lnTo>
                    <a:lnTo>
                      <a:pt x="4519" y="6410"/>
                    </a:lnTo>
                    <a:lnTo>
                      <a:pt x="7074" y="1733"/>
                    </a:lnTo>
                    <a:lnTo>
                      <a:pt x="4836" y="780"/>
                    </a:lnTo>
                    <a:cubicBezTo>
                      <a:pt x="4815" y="773"/>
                      <a:pt x="4793" y="770"/>
                      <a:pt x="4773" y="770"/>
                    </a:cubicBezTo>
                    <a:cubicBezTo>
                      <a:pt x="4753" y="770"/>
                      <a:pt x="4735" y="773"/>
                      <a:pt x="4721" y="780"/>
                    </a:cubicBezTo>
                    <a:lnTo>
                      <a:pt x="3811" y="882"/>
                    </a:lnTo>
                    <a:cubicBezTo>
                      <a:pt x="3768" y="882"/>
                      <a:pt x="3725" y="882"/>
                      <a:pt x="3682" y="853"/>
                    </a:cubicBezTo>
                    <a:lnTo>
                      <a:pt x="22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5" name="Google Shape;714;p57"/>
              <p:cNvSpPr/>
              <p:nvPr/>
            </p:nvSpPr>
            <p:spPr>
              <a:xfrm>
                <a:off x="2774354" y="2035734"/>
                <a:ext cx="114691" cy="198316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7565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1271" y="7536"/>
                    </a:lnTo>
                    <a:cubicBezTo>
                      <a:pt x="1308" y="7554"/>
                      <a:pt x="1350" y="7564"/>
                      <a:pt x="1392" y="7564"/>
                    </a:cubicBezTo>
                    <a:cubicBezTo>
                      <a:pt x="1480" y="7564"/>
                      <a:pt x="1568" y="7522"/>
                      <a:pt x="1617" y="7435"/>
                    </a:cubicBezTo>
                    <a:lnTo>
                      <a:pt x="4302" y="2787"/>
                    </a:lnTo>
                    <a:cubicBezTo>
                      <a:pt x="4374" y="2671"/>
                      <a:pt x="4331" y="2512"/>
                      <a:pt x="4216" y="24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6" name="Google Shape;715;p57"/>
              <p:cNvSpPr/>
              <p:nvPr/>
            </p:nvSpPr>
            <p:spPr>
              <a:xfrm>
                <a:off x="2774354" y="2035734"/>
                <a:ext cx="88580" cy="18544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7074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506" y="7074"/>
                    </a:lnTo>
                    <a:lnTo>
                      <a:pt x="3378" y="19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7" name="Google Shape;716;p57"/>
              <p:cNvSpPr/>
              <p:nvPr/>
            </p:nvSpPr>
            <p:spPr>
              <a:xfrm>
                <a:off x="2774354" y="2175381"/>
                <a:ext cx="54894" cy="58669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238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1271" y="2209"/>
                    </a:lnTo>
                    <a:cubicBezTo>
                      <a:pt x="1308" y="2227"/>
                      <a:pt x="1350" y="2237"/>
                      <a:pt x="1392" y="2237"/>
                    </a:cubicBezTo>
                    <a:cubicBezTo>
                      <a:pt x="1480" y="2237"/>
                      <a:pt x="1568" y="2195"/>
                      <a:pt x="1617" y="2108"/>
                    </a:cubicBezTo>
                    <a:lnTo>
                      <a:pt x="2094" y="1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8" name="Google Shape;717;p57"/>
              <p:cNvSpPr/>
              <p:nvPr/>
            </p:nvSpPr>
            <p:spPr>
              <a:xfrm>
                <a:off x="2774354" y="2175381"/>
                <a:ext cx="28784" cy="4579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747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506" y="1747"/>
                    </a:lnTo>
                    <a:lnTo>
                      <a:pt x="1098" y="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69" name="Google Shape;718;p57"/>
              <p:cNvSpPr/>
              <p:nvPr/>
            </p:nvSpPr>
            <p:spPr>
              <a:xfrm>
                <a:off x="2829983" y="2199105"/>
                <a:ext cx="78357" cy="62811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96" extrusionOk="0">
                    <a:moveTo>
                      <a:pt x="2228" y="0"/>
                    </a:moveTo>
                    <a:cubicBezTo>
                      <a:pt x="2096" y="0"/>
                      <a:pt x="1963" y="40"/>
                      <a:pt x="1848" y="120"/>
                    </a:cubicBezTo>
                    <a:lnTo>
                      <a:pt x="376" y="1188"/>
                    </a:lnTo>
                    <a:cubicBezTo>
                      <a:pt x="73" y="1405"/>
                      <a:pt x="0" y="1823"/>
                      <a:pt x="217" y="2112"/>
                    </a:cubicBezTo>
                    <a:cubicBezTo>
                      <a:pt x="349" y="2297"/>
                      <a:pt x="556" y="2396"/>
                      <a:pt x="767" y="2396"/>
                    </a:cubicBezTo>
                    <a:cubicBezTo>
                      <a:pt x="901" y="2396"/>
                      <a:pt x="1037" y="2355"/>
                      <a:pt x="1155" y="2271"/>
                    </a:cubicBezTo>
                    <a:lnTo>
                      <a:pt x="2628" y="1203"/>
                    </a:lnTo>
                    <a:cubicBezTo>
                      <a:pt x="2916" y="986"/>
                      <a:pt x="2989" y="553"/>
                      <a:pt x="2758" y="264"/>
                    </a:cubicBezTo>
                    <a:cubicBezTo>
                      <a:pt x="2627" y="91"/>
                      <a:pt x="2429" y="0"/>
                      <a:pt x="2228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0" name="Google Shape;719;p57"/>
              <p:cNvSpPr/>
              <p:nvPr/>
            </p:nvSpPr>
            <p:spPr>
              <a:xfrm>
                <a:off x="2833390" y="2200337"/>
                <a:ext cx="74949" cy="6157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349" extrusionOk="0">
                    <a:moveTo>
                      <a:pt x="2353" y="1"/>
                    </a:moveTo>
                    <a:cubicBezTo>
                      <a:pt x="2454" y="290"/>
                      <a:pt x="2368" y="607"/>
                      <a:pt x="2122" y="780"/>
                    </a:cubicBezTo>
                    <a:lnTo>
                      <a:pt x="650" y="1849"/>
                    </a:lnTo>
                    <a:cubicBezTo>
                      <a:pt x="533" y="1939"/>
                      <a:pt x="393" y="1984"/>
                      <a:pt x="252" y="1984"/>
                    </a:cubicBezTo>
                    <a:cubicBezTo>
                      <a:pt x="167" y="1984"/>
                      <a:pt x="82" y="1968"/>
                      <a:pt x="0" y="1935"/>
                    </a:cubicBezTo>
                    <a:lnTo>
                      <a:pt x="0" y="1935"/>
                    </a:lnTo>
                    <a:cubicBezTo>
                      <a:pt x="114" y="2201"/>
                      <a:pt x="365" y="2348"/>
                      <a:pt x="622" y="2348"/>
                    </a:cubicBezTo>
                    <a:cubicBezTo>
                      <a:pt x="756" y="2348"/>
                      <a:pt x="892" y="2308"/>
                      <a:pt x="1011" y="2224"/>
                    </a:cubicBezTo>
                    <a:lnTo>
                      <a:pt x="2483" y="1156"/>
                    </a:lnTo>
                    <a:cubicBezTo>
                      <a:pt x="2786" y="939"/>
                      <a:pt x="2859" y="521"/>
                      <a:pt x="2628" y="217"/>
                    </a:cubicBezTo>
                    <a:cubicBezTo>
                      <a:pt x="2555" y="116"/>
                      <a:pt x="2454" y="44"/>
                      <a:pt x="2353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1" name="Google Shape;720;p57"/>
              <p:cNvSpPr/>
              <p:nvPr/>
            </p:nvSpPr>
            <p:spPr>
              <a:xfrm>
                <a:off x="2859868" y="2226815"/>
                <a:ext cx="69653" cy="56546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157" extrusionOk="0">
                    <a:moveTo>
                      <a:pt x="1904" y="0"/>
                    </a:moveTo>
                    <a:cubicBezTo>
                      <a:pt x="1766" y="0"/>
                      <a:pt x="1626" y="43"/>
                      <a:pt x="1502" y="131"/>
                    </a:cubicBezTo>
                    <a:lnTo>
                      <a:pt x="376" y="940"/>
                    </a:lnTo>
                    <a:cubicBezTo>
                      <a:pt x="73" y="1156"/>
                      <a:pt x="1" y="1589"/>
                      <a:pt x="232" y="1892"/>
                    </a:cubicBezTo>
                    <a:cubicBezTo>
                      <a:pt x="362" y="2066"/>
                      <a:pt x="561" y="2156"/>
                      <a:pt x="761" y="2156"/>
                    </a:cubicBezTo>
                    <a:cubicBezTo>
                      <a:pt x="893" y="2156"/>
                      <a:pt x="1026" y="2117"/>
                      <a:pt x="1141" y="2037"/>
                    </a:cubicBezTo>
                    <a:lnTo>
                      <a:pt x="2282" y="1199"/>
                    </a:lnTo>
                    <a:cubicBezTo>
                      <a:pt x="2585" y="983"/>
                      <a:pt x="2657" y="550"/>
                      <a:pt x="2426" y="261"/>
                    </a:cubicBezTo>
                    <a:cubicBezTo>
                      <a:pt x="2298" y="90"/>
                      <a:pt x="2104" y="0"/>
                      <a:pt x="1904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2" name="Google Shape;721;p57"/>
              <p:cNvSpPr/>
              <p:nvPr/>
            </p:nvSpPr>
            <p:spPr>
              <a:xfrm>
                <a:off x="2863669" y="2227968"/>
                <a:ext cx="65852" cy="55392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113" extrusionOk="0">
                    <a:moveTo>
                      <a:pt x="2007" y="1"/>
                    </a:moveTo>
                    <a:lnTo>
                      <a:pt x="2007" y="1"/>
                    </a:lnTo>
                    <a:cubicBezTo>
                      <a:pt x="2122" y="289"/>
                      <a:pt x="2021" y="607"/>
                      <a:pt x="1776" y="795"/>
                    </a:cubicBezTo>
                    <a:lnTo>
                      <a:pt x="635" y="1617"/>
                    </a:lnTo>
                    <a:cubicBezTo>
                      <a:pt x="520" y="1697"/>
                      <a:pt x="382" y="1739"/>
                      <a:pt x="247" y="1739"/>
                    </a:cubicBezTo>
                    <a:cubicBezTo>
                      <a:pt x="162" y="1739"/>
                      <a:pt x="78" y="1723"/>
                      <a:pt x="0" y="1690"/>
                    </a:cubicBezTo>
                    <a:lnTo>
                      <a:pt x="0" y="1690"/>
                    </a:lnTo>
                    <a:cubicBezTo>
                      <a:pt x="15" y="1747"/>
                      <a:pt x="44" y="1805"/>
                      <a:pt x="87" y="1848"/>
                    </a:cubicBezTo>
                    <a:cubicBezTo>
                      <a:pt x="217" y="2022"/>
                      <a:pt x="416" y="2112"/>
                      <a:pt x="616" y="2112"/>
                    </a:cubicBezTo>
                    <a:cubicBezTo>
                      <a:pt x="748" y="2112"/>
                      <a:pt x="881" y="2073"/>
                      <a:pt x="996" y="1993"/>
                    </a:cubicBezTo>
                    <a:lnTo>
                      <a:pt x="2151" y="1155"/>
                    </a:lnTo>
                    <a:cubicBezTo>
                      <a:pt x="2440" y="939"/>
                      <a:pt x="2512" y="506"/>
                      <a:pt x="2281" y="217"/>
                    </a:cubicBezTo>
                    <a:cubicBezTo>
                      <a:pt x="2209" y="116"/>
                      <a:pt x="2108" y="44"/>
                      <a:pt x="2007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3" name="Google Shape;722;p57"/>
              <p:cNvSpPr/>
              <p:nvPr/>
            </p:nvSpPr>
            <p:spPr>
              <a:xfrm>
                <a:off x="2889779" y="2254734"/>
                <a:ext cx="60950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911" extrusionOk="0">
                    <a:moveTo>
                      <a:pt x="1565" y="0"/>
                    </a:moveTo>
                    <a:cubicBezTo>
                      <a:pt x="1432" y="0"/>
                      <a:pt x="1299" y="40"/>
                      <a:pt x="1184" y="120"/>
                    </a:cubicBezTo>
                    <a:lnTo>
                      <a:pt x="361" y="697"/>
                    </a:lnTo>
                    <a:cubicBezTo>
                      <a:pt x="72" y="914"/>
                      <a:pt x="0" y="1333"/>
                      <a:pt x="217" y="1636"/>
                    </a:cubicBezTo>
                    <a:cubicBezTo>
                      <a:pt x="346" y="1817"/>
                      <a:pt x="547" y="1910"/>
                      <a:pt x="750" y="1910"/>
                    </a:cubicBezTo>
                    <a:cubicBezTo>
                      <a:pt x="887" y="1910"/>
                      <a:pt x="1024" y="1867"/>
                      <a:pt x="1141" y="1780"/>
                    </a:cubicBezTo>
                    <a:lnTo>
                      <a:pt x="1963" y="1203"/>
                    </a:lnTo>
                    <a:cubicBezTo>
                      <a:pt x="2252" y="972"/>
                      <a:pt x="2324" y="553"/>
                      <a:pt x="2108" y="264"/>
                    </a:cubicBezTo>
                    <a:cubicBezTo>
                      <a:pt x="1969" y="90"/>
                      <a:pt x="1767" y="0"/>
                      <a:pt x="1565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4" name="Google Shape;723;p57"/>
              <p:cNvSpPr/>
              <p:nvPr/>
            </p:nvSpPr>
            <p:spPr>
              <a:xfrm>
                <a:off x="2893187" y="2255599"/>
                <a:ext cx="57542" cy="49468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1887" extrusionOk="0">
                    <a:moveTo>
                      <a:pt x="1660" y="0"/>
                    </a:moveTo>
                    <a:lnTo>
                      <a:pt x="1660" y="0"/>
                    </a:lnTo>
                    <a:cubicBezTo>
                      <a:pt x="1761" y="275"/>
                      <a:pt x="1660" y="592"/>
                      <a:pt x="1429" y="766"/>
                    </a:cubicBezTo>
                    <a:lnTo>
                      <a:pt x="606" y="1357"/>
                    </a:lnTo>
                    <a:cubicBezTo>
                      <a:pt x="491" y="1434"/>
                      <a:pt x="350" y="1479"/>
                      <a:pt x="209" y="1479"/>
                    </a:cubicBezTo>
                    <a:cubicBezTo>
                      <a:pt x="138" y="1479"/>
                      <a:pt x="68" y="1468"/>
                      <a:pt x="0" y="1444"/>
                    </a:cubicBezTo>
                    <a:lnTo>
                      <a:pt x="0" y="1444"/>
                    </a:lnTo>
                    <a:cubicBezTo>
                      <a:pt x="15" y="1502"/>
                      <a:pt x="58" y="1559"/>
                      <a:pt x="87" y="1603"/>
                    </a:cubicBezTo>
                    <a:cubicBezTo>
                      <a:pt x="219" y="1788"/>
                      <a:pt x="426" y="1887"/>
                      <a:pt x="636" y="1887"/>
                    </a:cubicBezTo>
                    <a:cubicBezTo>
                      <a:pt x="771" y="1887"/>
                      <a:pt x="907" y="1846"/>
                      <a:pt x="1025" y="1762"/>
                    </a:cubicBezTo>
                    <a:lnTo>
                      <a:pt x="1833" y="1170"/>
                    </a:lnTo>
                    <a:cubicBezTo>
                      <a:pt x="2137" y="953"/>
                      <a:pt x="2194" y="520"/>
                      <a:pt x="1978" y="231"/>
                    </a:cubicBezTo>
                    <a:cubicBezTo>
                      <a:pt x="1891" y="116"/>
                      <a:pt x="1790" y="44"/>
                      <a:pt x="1660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5" name="Google Shape;724;p57"/>
              <p:cNvSpPr/>
              <p:nvPr/>
            </p:nvSpPr>
            <p:spPr>
              <a:xfrm>
                <a:off x="2919664" y="2281971"/>
                <a:ext cx="52246" cy="4427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689" extrusionOk="0">
                    <a:moveTo>
                      <a:pt x="1233" y="1"/>
                    </a:moveTo>
                    <a:cubicBezTo>
                      <a:pt x="1100" y="1"/>
                      <a:pt x="967" y="40"/>
                      <a:pt x="852" y="120"/>
                    </a:cubicBezTo>
                    <a:lnTo>
                      <a:pt x="362" y="481"/>
                    </a:lnTo>
                    <a:cubicBezTo>
                      <a:pt x="58" y="698"/>
                      <a:pt x="1" y="1116"/>
                      <a:pt x="217" y="1405"/>
                    </a:cubicBezTo>
                    <a:cubicBezTo>
                      <a:pt x="349" y="1590"/>
                      <a:pt x="551" y="1689"/>
                      <a:pt x="757" y="1689"/>
                    </a:cubicBezTo>
                    <a:cubicBezTo>
                      <a:pt x="889" y="1689"/>
                      <a:pt x="1023" y="1648"/>
                      <a:pt x="1141" y="1564"/>
                    </a:cubicBezTo>
                    <a:lnTo>
                      <a:pt x="1632" y="1203"/>
                    </a:lnTo>
                    <a:cubicBezTo>
                      <a:pt x="1935" y="987"/>
                      <a:pt x="1993" y="553"/>
                      <a:pt x="1762" y="265"/>
                    </a:cubicBezTo>
                    <a:cubicBezTo>
                      <a:pt x="1631" y="91"/>
                      <a:pt x="1433" y="1"/>
                      <a:pt x="1233" y="1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6" name="Google Shape;725;p57"/>
              <p:cNvSpPr/>
              <p:nvPr/>
            </p:nvSpPr>
            <p:spPr>
              <a:xfrm>
                <a:off x="2923072" y="2283229"/>
                <a:ext cx="48839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643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459" y="289"/>
                      <a:pt x="1358" y="606"/>
                      <a:pt x="1112" y="780"/>
                    </a:cubicBezTo>
                    <a:lnTo>
                      <a:pt x="636" y="1141"/>
                    </a:lnTo>
                    <a:cubicBezTo>
                      <a:pt x="520" y="1221"/>
                      <a:pt x="388" y="1262"/>
                      <a:pt x="253" y="1262"/>
                    </a:cubicBezTo>
                    <a:cubicBezTo>
                      <a:pt x="169" y="1262"/>
                      <a:pt x="84" y="1246"/>
                      <a:pt x="1" y="1213"/>
                    </a:cubicBezTo>
                    <a:lnTo>
                      <a:pt x="1" y="1213"/>
                    </a:lnTo>
                    <a:cubicBezTo>
                      <a:pt x="106" y="1482"/>
                      <a:pt x="360" y="1643"/>
                      <a:pt x="624" y="1643"/>
                    </a:cubicBezTo>
                    <a:cubicBezTo>
                      <a:pt x="756" y="1643"/>
                      <a:pt x="891" y="1603"/>
                      <a:pt x="1011" y="1516"/>
                    </a:cubicBezTo>
                    <a:lnTo>
                      <a:pt x="1502" y="1155"/>
                    </a:lnTo>
                    <a:cubicBezTo>
                      <a:pt x="1791" y="939"/>
                      <a:pt x="1863" y="520"/>
                      <a:pt x="1632" y="217"/>
                    </a:cubicBezTo>
                    <a:cubicBezTo>
                      <a:pt x="1560" y="116"/>
                      <a:pt x="1459" y="44"/>
                      <a:pt x="1343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7" name="Google Shape;726;p57"/>
              <p:cNvSpPr/>
              <p:nvPr/>
            </p:nvSpPr>
            <p:spPr>
              <a:xfrm>
                <a:off x="2925353" y="2108768"/>
                <a:ext cx="75709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59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81" y="4432"/>
                    </a:cubicBezTo>
                    <a:cubicBezTo>
                      <a:pt x="1372" y="4432"/>
                      <a:pt x="1776" y="4042"/>
                      <a:pt x="1776" y="3552"/>
                    </a:cubicBezTo>
                    <a:lnTo>
                      <a:pt x="1776" y="2224"/>
                    </a:lnTo>
                    <a:lnTo>
                      <a:pt x="2887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8" name="Google Shape;727;p57"/>
              <p:cNvSpPr/>
              <p:nvPr/>
            </p:nvSpPr>
            <p:spPr>
              <a:xfrm>
                <a:off x="2925353" y="2108768"/>
                <a:ext cx="32192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74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95" y="4432"/>
                    </a:cubicBezTo>
                    <a:cubicBezTo>
                      <a:pt x="996" y="4432"/>
                      <a:pt x="1112" y="4418"/>
                      <a:pt x="1227" y="4374"/>
                    </a:cubicBezTo>
                    <a:cubicBezTo>
                      <a:pt x="881" y="4230"/>
                      <a:pt x="664" y="3912"/>
                      <a:pt x="664" y="3552"/>
                    </a:cubicBezTo>
                    <a:lnTo>
                      <a:pt x="664" y="1776"/>
                    </a:lnTo>
                    <a:lnTo>
                      <a:pt x="1112" y="1"/>
                    </a:ln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728;p57"/>
          <p:cNvGrpSpPr/>
          <p:nvPr/>
        </p:nvGrpSpPr>
        <p:grpSpPr>
          <a:xfrm>
            <a:off x="7012815" y="1485801"/>
            <a:ext cx="785100" cy="785100"/>
            <a:chOff x="6839250" y="1915150"/>
            <a:chExt cx="785100" cy="785100"/>
          </a:xfrm>
        </p:grpSpPr>
        <p:sp>
          <p:nvSpPr>
            <p:cNvPr id="1048879" name="Google Shape;729;p57"/>
            <p:cNvSpPr/>
            <p:nvPr/>
          </p:nvSpPr>
          <p:spPr>
            <a:xfrm>
              <a:off x="68392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730;p57"/>
            <p:cNvGrpSpPr/>
            <p:nvPr/>
          </p:nvGrpSpPr>
          <p:grpSpPr>
            <a:xfrm>
              <a:off x="6983008" y="2092915"/>
              <a:ext cx="481671" cy="479735"/>
              <a:chOff x="4652476" y="2898915"/>
              <a:chExt cx="386016" cy="384495"/>
            </a:xfrm>
          </p:grpSpPr>
          <p:sp>
            <p:nvSpPr>
              <p:cNvPr id="1048880" name="Google Shape;731;p57"/>
              <p:cNvSpPr/>
              <p:nvPr/>
            </p:nvSpPr>
            <p:spPr>
              <a:xfrm>
                <a:off x="4842456" y="3088895"/>
                <a:ext cx="60190" cy="6019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6" extrusionOk="0">
                    <a:moveTo>
                      <a:pt x="592" y="0"/>
                    </a:moveTo>
                    <a:lnTo>
                      <a:pt x="0" y="592"/>
                    </a:lnTo>
                    <a:lnTo>
                      <a:pt x="1704" y="2295"/>
                    </a:lnTo>
                    <a:lnTo>
                      <a:pt x="2295" y="17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1" name="Google Shape;732;p57"/>
              <p:cNvSpPr/>
              <p:nvPr/>
            </p:nvSpPr>
            <p:spPr>
              <a:xfrm>
                <a:off x="4652476" y="2898915"/>
                <a:ext cx="247889" cy="247889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456" extrusionOk="0">
                    <a:moveTo>
                      <a:pt x="4721" y="1"/>
                    </a:moveTo>
                    <a:cubicBezTo>
                      <a:pt x="2108" y="1"/>
                      <a:pt x="1" y="2108"/>
                      <a:pt x="1" y="4721"/>
                    </a:cubicBezTo>
                    <a:cubicBezTo>
                      <a:pt x="1" y="7334"/>
                      <a:pt x="2108" y="9456"/>
                      <a:pt x="4721" y="9456"/>
                    </a:cubicBezTo>
                    <a:cubicBezTo>
                      <a:pt x="7334" y="9456"/>
                      <a:pt x="9456" y="7334"/>
                      <a:pt x="9456" y="4721"/>
                    </a:cubicBezTo>
                    <a:cubicBezTo>
                      <a:pt x="9456" y="2108"/>
                      <a:pt x="7334" y="1"/>
                      <a:pt x="4721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2" name="Google Shape;733;p57"/>
              <p:cNvSpPr/>
              <p:nvPr/>
            </p:nvSpPr>
            <p:spPr>
              <a:xfrm>
                <a:off x="4680866" y="2927306"/>
                <a:ext cx="191134" cy="19113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7291" extrusionOk="0">
                    <a:moveTo>
                      <a:pt x="3638" y="0"/>
                    </a:moveTo>
                    <a:cubicBezTo>
                      <a:pt x="1632" y="0"/>
                      <a:pt x="0" y="1631"/>
                      <a:pt x="0" y="3638"/>
                    </a:cubicBezTo>
                    <a:cubicBezTo>
                      <a:pt x="0" y="5659"/>
                      <a:pt x="1632" y="7290"/>
                      <a:pt x="3638" y="7290"/>
                    </a:cubicBezTo>
                    <a:cubicBezTo>
                      <a:pt x="5659" y="7290"/>
                      <a:pt x="7290" y="5659"/>
                      <a:pt x="7290" y="3638"/>
                    </a:cubicBezTo>
                    <a:cubicBezTo>
                      <a:pt x="7290" y="1631"/>
                      <a:pt x="5659" y="0"/>
                      <a:pt x="3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3" name="Google Shape;734;p57"/>
              <p:cNvSpPr/>
              <p:nvPr/>
            </p:nvSpPr>
            <p:spPr>
              <a:xfrm>
                <a:off x="4869693" y="3117653"/>
                <a:ext cx="168798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323" extrusionOk="0">
                    <a:moveTo>
                      <a:pt x="1293" y="0"/>
                    </a:moveTo>
                    <a:cubicBezTo>
                      <a:pt x="1145" y="0"/>
                      <a:pt x="997" y="58"/>
                      <a:pt x="881" y="173"/>
                    </a:cubicBezTo>
                    <a:lnTo>
                      <a:pt x="232" y="823"/>
                    </a:lnTo>
                    <a:cubicBezTo>
                      <a:pt x="1" y="1054"/>
                      <a:pt x="1" y="1415"/>
                      <a:pt x="232" y="1646"/>
                    </a:cubicBezTo>
                    <a:lnTo>
                      <a:pt x="4735" y="6150"/>
                    </a:lnTo>
                    <a:cubicBezTo>
                      <a:pt x="4851" y="6265"/>
                      <a:pt x="4999" y="6323"/>
                      <a:pt x="5147" y="6323"/>
                    </a:cubicBezTo>
                    <a:cubicBezTo>
                      <a:pt x="5295" y="6323"/>
                      <a:pt x="5443" y="6265"/>
                      <a:pt x="5558" y="6150"/>
                    </a:cubicBezTo>
                    <a:lnTo>
                      <a:pt x="6208" y="5500"/>
                    </a:lnTo>
                    <a:cubicBezTo>
                      <a:pt x="6439" y="5269"/>
                      <a:pt x="6439" y="4908"/>
                      <a:pt x="6208" y="4677"/>
                    </a:cubicBezTo>
                    <a:lnTo>
                      <a:pt x="1704" y="173"/>
                    </a:lnTo>
                    <a:cubicBezTo>
                      <a:pt x="1588" y="58"/>
                      <a:pt x="1441" y="0"/>
                      <a:pt x="1293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4" name="Google Shape;735;p57"/>
              <p:cNvSpPr/>
              <p:nvPr/>
            </p:nvSpPr>
            <p:spPr>
              <a:xfrm>
                <a:off x="4881437" y="3118020"/>
                <a:ext cx="157054" cy="15556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34" extrusionOk="0">
                    <a:moveTo>
                      <a:pt x="25" y="582"/>
                    </a:moveTo>
                    <a:cubicBezTo>
                      <a:pt x="17" y="590"/>
                      <a:pt x="8" y="598"/>
                      <a:pt x="0" y="607"/>
                    </a:cubicBezTo>
                    <a:lnTo>
                      <a:pt x="25" y="582"/>
                    </a:lnTo>
                    <a:close/>
                    <a:moveTo>
                      <a:pt x="845" y="1"/>
                    </a:moveTo>
                    <a:cubicBezTo>
                      <a:pt x="697" y="1"/>
                      <a:pt x="549" y="58"/>
                      <a:pt x="433" y="174"/>
                    </a:cubicBezTo>
                    <a:lnTo>
                      <a:pt x="25" y="582"/>
                    </a:lnTo>
                    <a:lnTo>
                      <a:pt x="25" y="582"/>
                    </a:lnTo>
                    <a:cubicBezTo>
                      <a:pt x="131" y="483"/>
                      <a:pt x="267" y="434"/>
                      <a:pt x="404" y="434"/>
                    </a:cubicBezTo>
                    <a:cubicBezTo>
                      <a:pt x="552" y="434"/>
                      <a:pt x="700" y="491"/>
                      <a:pt x="808" y="607"/>
                    </a:cubicBezTo>
                    <a:lnTo>
                      <a:pt x="5327" y="5111"/>
                    </a:lnTo>
                    <a:cubicBezTo>
                      <a:pt x="5543" y="5342"/>
                      <a:pt x="5543" y="5703"/>
                      <a:pt x="5327" y="5934"/>
                    </a:cubicBezTo>
                    <a:lnTo>
                      <a:pt x="5760" y="5501"/>
                    </a:lnTo>
                    <a:cubicBezTo>
                      <a:pt x="5991" y="5270"/>
                      <a:pt x="5991" y="4909"/>
                      <a:pt x="5760" y="4678"/>
                    </a:cubicBezTo>
                    <a:lnTo>
                      <a:pt x="1256" y="174"/>
                    </a:lnTo>
                    <a:cubicBezTo>
                      <a:pt x="1140" y="58"/>
                      <a:pt x="993" y="1"/>
                      <a:pt x="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5" name="Google Shape;736;p57"/>
              <p:cNvSpPr/>
              <p:nvPr/>
            </p:nvSpPr>
            <p:spPr>
              <a:xfrm>
                <a:off x="4952952" y="3199391"/>
                <a:ext cx="54134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065" extrusionOk="0">
                    <a:moveTo>
                      <a:pt x="1458" y="0"/>
                    </a:moveTo>
                    <a:lnTo>
                      <a:pt x="0" y="1473"/>
                    </a:lnTo>
                    <a:lnTo>
                      <a:pt x="592" y="2064"/>
                    </a:lnTo>
                    <a:lnTo>
                      <a:pt x="2065" y="607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6" name="Google Shape;737;p57"/>
              <p:cNvSpPr/>
              <p:nvPr/>
            </p:nvSpPr>
            <p:spPr>
              <a:xfrm>
                <a:off x="4931377" y="3179232"/>
                <a:ext cx="55209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25" extrusionOk="0">
                    <a:moveTo>
                      <a:pt x="1771" y="0"/>
                    </a:moveTo>
                    <a:cubicBezTo>
                      <a:pt x="1713" y="0"/>
                      <a:pt x="1653" y="26"/>
                      <a:pt x="1603" y="91"/>
                    </a:cubicBezTo>
                    <a:lnTo>
                      <a:pt x="130" y="1549"/>
                    </a:lnTo>
                    <a:cubicBezTo>
                      <a:pt x="1" y="1693"/>
                      <a:pt x="102" y="1924"/>
                      <a:pt x="289" y="1924"/>
                    </a:cubicBezTo>
                    <a:cubicBezTo>
                      <a:pt x="347" y="1924"/>
                      <a:pt x="405" y="1910"/>
                      <a:pt x="448" y="1866"/>
                    </a:cubicBezTo>
                    <a:lnTo>
                      <a:pt x="1920" y="394"/>
                    </a:lnTo>
                    <a:cubicBezTo>
                      <a:pt x="2105" y="242"/>
                      <a:pt x="1947" y="0"/>
                      <a:pt x="1771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7" name="Google Shape;738;p57"/>
              <p:cNvSpPr/>
              <p:nvPr/>
            </p:nvSpPr>
            <p:spPr>
              <a:xfrm>
                <a:off x="4736101" y="2955670"/>
                <a:ext cx="87453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639" extrusionOk="0">
                    <a:moveTo>
                      <a:pt x="1529" y="1"/>
                    </a:moveTo>
                    <a:cubicBezTo>
                      <a:pt x="1161" y="1"/>
                      <a:pt x="789" y="133"/>
                      <a:pt x="492" y="405"/>
                    </a:cubicBezTo>
                    <a:cubicBezTo>
                      <a:pt x="174" y="694"/>
                      <a:pt x="1" y="1098"/>
                      <a:pt x="1" y="1517"/>
                    </a:cubicBezTo>
                    <a:cubicBezTo>
                      <a:pt x="1" y="1863"/>
                      <a:pt x="257" y="2036"/>
                      <a:pt x="513" y="2036"/>
                    </a:cubicBezTo>
                    <a:cubicBezTo>
                      <a:pt x="770" y="2036"/>
                      <a:pt x="1026" y="1863"/>
                      <a:pt x="1026" y="1517"/>
                    </a:cubicBezTo>
                    <a:cubicBezTo>
                      <a:pt x="1026" y="1236"/>
                      <a:pt x="1270" y="1011"/>
                      <a:pt x="1549" y="1011"/>
                    </a:cubicBezTo>
                    <a:cubicBezTo>
                      <a:pt x="1557" y="1011"/>
                      <a:pt x="1566" y="1011"/>
                      <a:pt x="1574" y="1011"/>
                    </a:cubicBezTo>
                    <a:cubicBezTo>
                      <a:pt x="1820" y="1040"/>
                      <a:pt x="2022" y="1242"/>
                      <a:pt x="2051" y="1488"/>
                    </a:cubicBezTo>
                    <a:cubicBezTo>
                      <a:pt x="2051" y="1704"/>
                      <a:pt x="1935" y="1892"/>
                      <a:pt x="1748" y="1979"/>
                    </a:cubicBezTo>
                    <a:cubicBezTo>
                      <a:pt x="1300" y="2181"/>
                      <a:pt x="1011" y="2628"/>
                      <a:pt x="1026" y="3119"/>
                    </a:cubicBezTo>
                    <a:cubicBezTo>
                      <a:pt x="1026" y="3408"/>
                      <a:pt x="1257" y="3639"/>
                      <a:pt x="1531" y="3639"/>
                    </a:cubicBezTo>
                    <a:cubicBezTo>
                      <a:pt x="1820" y="3639"/>
                      <a:pt x="2051" y="3422"/>
                      <a:pt x="2051" y="3133"/>
                    </a:cubicBezTo>
                    <a:cubicBezTo>
                      <a:pt x="2051" y="3047"/>
                      <a:pt x="2108" y="2960"/>
                      <a:pt x="2181" y="2931"/>
                    </a:cubicBezTo>
                    <a:cubicBezTo>
                      <a:pt x="3032" y="2527"/>
                      <a:pt x="3335" y="1459"/>
                      <a:pt x="2801" y="679"/>
                    </a:cubicBezTo>
                    <a:cubicBezTo>
                      <a:pt x="2505" y="234"/>
                      <a:pt x="2020" y="1"/>
                      <a:pt x="1529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8" name="Google Shape;739;p57"/>
              <p:cNvSpPr/>
              <p:nvPr/>
            </p:nvSpPr>
            <p:spPr>
              <a:xfrm>
                <a:off x="4762972" y="3064279"/>
                <a:ext cx="26897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70" extrusionOk="0">
                    <a:moveTo>
                      <a:pt x="513" y="1"/>
                    </a:moveTo>
                    <a:cubicBezTo>
                      <a:pt x="257" y="1"/>
                      <a:pt x="1" y="174"/>
                      <a:pt x="1" y="520"/>
                    </a:cubicBezTo>
                    <a:lnTo>
                      <a:pt x="1" y="549"/>
                    </a:lnTo>
                    <a:cubicBezTo>
                      <a:pt x="1" y="838"/>
                      <a:pt x="232" y="1069"/>
                      <a:pt x="506" y="1069"/>
                    </a:cubicBezTo>
                    <a:cubicBezTo>
                      <a:pt x="795" y="1069"/>
                      <a:pt x="1026" y="838"/>
                      <a:pt x="1026" y="549"/>
                    </a:cubicBezTo>
                    <a:lnTo>
                      <a:pt x="1026" y="520"/>
                    </a:lnTo>
                    <a:cubicBezTo>
                      <a:pt x="1026" y="174"/>
                      <a:pt x="769" y="1"/>
                      <a:pt x="513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Google Shape;531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Топ - </a:t>
            </a:r>
            <a:r>
              <a:rPr lang="ru-RU" b="1" dirty="0" smtClean="0">
                <a:solidFill>
                  <a:schemeClr val="accent1"/>
                </a:solidFill>
              </a:rPr>
              <a:t>дисциплин</a:t>
            </a:r>
            <a:endParaRPr b="1"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48912" name="Google Shape;533;p54"/>
          <p:cNvSpPr txBox="1">
            <a:spLocks noGrp="1"/>
          </p:cNvSpPr>
          <p:nvPr>
            <p:ph type="subTitle" idx="1"/>
          </p:nvPr>
        </p:nvSpPr>
        <p:spPr>
          <a:xfrm>
            <a:off x="6156176" y="1707654"/>
            <a:ext cx="2304256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3. Транспортная логистика</a:t>
            </a:r>
            <a:endParaRPr b="1" dirty="0"/>
          </a:p>
        </p:txBody>
      </p:sp>
      <p:sp>
        <p:nvSpPr>
          <p:cNvPr id="1048913" name="Google Shape;536;p54"/>
          <p:cNvSpPr txBox="1">
            <a:spLocks noGrp="1"/>
          </p:cNvSpPr>
          <p:nvPr>
            <p:ph type="subTitle" idx="5"/>
          </p:nvPr>
        </p:nvSpPr>
        <p:spPr>
          <a:xfrm>
            <a:off x="3203848" y="1707654"/>
            <a:ext cx="2522937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2. Таможенная логистика и ВЭД</a:t>
            </a:r>
            <a:endParaRPr b="1" dirty="0"/>
          </a:p>
        </p:txBody>
      </p:sp>
      <p:sp>
        <p:nvSpPr>
          <p:cNvPr id="1048914" name="Google Shape;539;p54"/>
          <p:cNvSpPr txBox="1">
            <a:spLocks noGrp="1"/>
          </p:cNvSpPr>
          <p:nvPr>
            <p:ph type="subTitle" idx="8"/>
          </p:nvPr>
        </p:nvSpPr>
        <p:spPr>
          <a:xfrm>
            <a:off x="5868144" y="3003798"/>
            <a:ext cx="3024336" cy="12241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6. Практикум 1С-Логистика: Управление складом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БИТРИКС: принятие решений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48915" name="Google Shape;542;p54"/>
          <p:cNvSpPr txBox="1">
            <a:spLocks noGrp="1"/>
          </p:cNvSpPr>
          <p:nvPr>
            <p:ph type="subTitle" idx="14"/>
          </p:nvPr>
        </p:nvSpPr>
        <p:spPr>
          <a:xfrm>
            <a:off x="395536" y="3003798"/>
            <a:ext cx="2808312" cy="9874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4. Правовое сопровождение логистики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48916" name="Google Shape;545;p54"/>
          <p:cNvSpPr txBox="1">
            <a:spLocks noGrp="1"/>
          </p:cNvSpPr>
          <p:nvPr>
            <p:ph type="subTitle" idx="17"/>
          </p:nvPr>
        </p:nvSpPr>
        <p:spPr>
          <a:xfrm>
            <a:off x="611560" y="1707654"/>
            <a:ext cx="2304256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1. Логистика распределения 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048917" name="Google Shape;548;p54"/>
          <p:cNvSpPr txBox="1">
            <a:spLocks noGrp="1"/>
          </p:cNvSpPr>
          <p:nvPr>
            <p:ph type="subTitle" idx="20"/>
          </p:nvPr>
        </p:nvSpPr>
        <p:spPr>
          <a:xfrm>
            <a:off x="3347864" y="3003798"/>
            <a:ext cx="2215349" cy="915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5. Бизнес-планирование логистических процессов 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Google Shape;514;p53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8964488" cy="860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8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 </a:t>
            </a:r>
            <a:r>
              <a:rPr lang="ru-RU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</a:t>
            </a:r>
            <a:r>
              <a:rPr lang="ru-RU" sz="2800" b="1" spc="3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работать</a:t>
            </a:r>
            <a:r>
              <a:rPr lang="ru-RU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ru-RU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Сколько </a:t>
            </a:r>
            <a:r>
              <a:rPr lang="ru-RU" sz="2800" b="1" spc="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зарабатывать</a:t>
            </a:r>
            <a:r>
              <a:rPr lang="ru-RU" sz="2800" b="1" spc="3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935" name="Google Shape;516;p53"/>
          <p:cNvSpPr txBox="1">
            <a:spLocks noGrp="1"/>
          </p:cNvSpPr>
          <p:nvPr>
            <p:ph type="subTitle" idx="1"/>
          </p:nvPr>
        </p:nvSpPr>
        <p:spPr>
          <a:xfrm>
            <a:off x="1619672" y="1563638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Логист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1048936" name="Google Shape;517;p53"/>
          <p:cNvSpPr txBox="1">
            <a:spLocks noGrp="1"/>
          </p:cNvSpPr>
          <p:nvPr>
            <p:ph type="subTitle" idx="3"/>
          </p:nvPr>
        </p:nvSpPr>
        <p:spPr>
          <a:xfrm>
            <a:off x="1475656" y="2128950"/>
            <a:ext cx="2952328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 70 тыс. до 250 тыс. руб.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937" name="Google Shape;519;p53"/>
          <p:cNvSpPr txBox="1">
            <a:spLocks noGrp="1"/>
          </p:cNvSpPr>
          <p:nvPr>
            <p:ph type="subTitle" idx="5"/>
          </p:nvPr>
        </p:nvSpPr>
        <p:spPr>
          <a:xfrm>
            <a:off x="5248784" y="1196111"/>
            <a:ext cx="3744416" cy="108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lang="ru-RU" b="1" spc="15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Менеджер</a:t>
            </a:r>
            <a:r>
              <a:rPr lang="ru-RU" b="1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закупкам и снабжению</a:t>
            </a:r>
            <a:endParaRPr lang="ru-RU" b="1" spc="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938" name="Google Shape;520;p53"/>
          <p:cNvSpPr txBox="1">
            <a:spLocks noGrp="1"/>
          </p:cNvSpPr>
          <p:nvPr>
            <p:ph type="subTitle" idx="6"/>
          </p:nvPr>
        </p:nvSpPr>
        <p:spPr>
          <a:xfrm>
            <a:off x="5364088" y="2005891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 100 тыс. руб.</a:t>
            </a:r>
            <a:endParaRPr dirty="0"/>
          </a:p>
        </p:txBody>
      </p:sp>
      <p:sp>
        <p:nvSpPr>
          <p:cNvPr id="1048939" name="Google Shape;522;p53"/>
          <p:cNvSpPr txBox="1">
            <a:spLocks noGrp="1"/>
          </p:cNvSpPr>
          <p:nvPr>
            <p:ph type="subTitle" idx="8"/>
          </p:nvPr>
        </p:nvSpPr>
        <p:spPr>
          <a:xfrm>
            <a:off x="5302215" y="2988349"/>
            <a:ext cx="3600400" cy="720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lang="ru-RU" b="1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Логист-менеджер </a:t>
            </a:r>
          </a:p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lang="ru-RU" b="1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транспорту</a:t>
            </a:r>
            <a:endParaRPr lang="ru-RU" b="1" spc="15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940" name="Google Shape;523;p53"/>
          <p:cNvSpPr txBox="1">
            <a:spLocks noGrp="1"/>
          </p:cNvSpPr>
          <p:nvPr>
            <p:ph type="subTitle" idx="9"/>
          </p:nvPr>
        </p:nvSpPr>
        <p:spPr>
          <a:xfrm>
            <a:off x="1835696" y="3644482"/>
            <a:ext cx="2522076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</a:t>
            </a:r>
            <a:r>
              <a:rPr lang="ru-RU" dirty="0" smtClean="0"/>
              <a:t>т 100 тыс. руб.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до 150 тыс. руб.</a:t>
            </a:r>
            <a:endParaRPr dirty="0"/>
          </a:p>
        </p:txBody>
      </p:sp>
      <p:sp>
        <p:nvSpPr>
          <p:cNvPr id="1048941" name="Google Shape;525;p53"/>
          <p:cNvSpPr txBox="1">
            <a:spLocks noGrp="1"/>
          </p:cNvSpPr>
          <p:nvPr>
            <p:ph type="subTitle" idx="14"/>
          </p:nvPr>
        </p:nvSpPr>
        <p:spPr>
          <a:xfrm>
            <a:off x="1386897" y="2800261"/>
            <a:ext cx="3245634" cy="807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lang="ru-RU" b="1" spc="15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 -Менеджер</a:t>
            </a:r>
            <a:r>
              <a:rPr lang="ru-RU" b="1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b="1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продажам</a:t>
            </a:r>
            <a:endParaRPr lang="ru-RU" b="1" spc="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942" name="Google Shape;526;p53"/>
          <p:cNvSpPr txBox="1">
            <a:spLocks noGrp="1"/>
          </p:cNvSpPr>
          <p:nvPr>
            <p:ph type="subTitle" idx="15"/>
          </p:nvPr>
        </p:nvSpPr>
        <p:spPr>
          <a:xfrm>
            <a:off x="5436096" y="3706291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120</a:t>
            </a:r>
            <a:r>
              <a:rPr lang="ru-RU" b="1" dirty="0" smtClean="0"/>
              <a:t>  </a:t>
            </a:r>
            <a:r>
              <a:rPr lang="ru-RU" dirty="0" smtClean="0"/>
              <a:t>тыс. руб.</a:t>
            </a:r>
            <a:endParaRPr dirty="0"/>
          </a:p>
        </p:txBody>
      </p:sp>
      <p:grpSp>
        <p:nvGrpSpPr>
          <p:cNvPr id="50" name="Google Shape;7973;p111"/>
          <p:cNvGrpSpPr/>
          <p:nvPr/>
        </p:nvGrpSpPr>
        <p:grpSpPr>
          <a:xfrm>
            <a:off x="803056" y="1605296"/>
            <a:ext cx="595626" cy="504056"/>
            <a:chOff x="2032520" y="3433326"/>
            <a:chExt cx="431481" cy="353798"/>
          </a:xfrm>
        </p:grpSpPr>
        <p:sp>
          <p:nvSpPr>
            <p:cNvPr id="1048943" name="Google Shape;7974;p111"/>
            <p:cNvSpPr/>
            <p:nvPr/>
          </p:nvSpPr>
          <p:spPr>
            <a:xfrm>
              <a:off x="2337504" y="3723854"/>
              <a:ext cx="50616" cy="25308"/>
            </a:xfrm>
            <a:custGeom>
              <a:avLst/>
              <a:gdLst/>
              <a:ahLst/>
              <a:cxnLst/>
              <a:rect l="l" t="t" r="r" b="b"/>
              <a:pathLst>
                <a:path w="2360" h="1180" extrusionOk="0">
                  <a:moveTo>
                    <a:pt x="1" y="1"/>
                  </a:moveTo>
                  <a:lnTo>
                    <a:pt x="1" y="1180"/>
                  </a:lnTo>
                  <a:lnTo>
                    <a:pt x="2360" y="1180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4" name="Google Shape;7975;p111"/>
            <p:cNvSpPr/>
            <p:nvPr/>
          </p:nvSpPr>
          <p:spPr>
            <a:xfrm>
              <a:off x="2401825" y="3693141"/>
              <a:ext cx="62176" cy="86755"/>
            </a:xfrm>
            <a:custGeom>
              <a:avLst/>
              <a:gdLst/>
              <a:ahLst/>
              <a:cxnLst/>
              <a:rect l="l" t="t" r="r" b="b"/>
              <a:pathLst>
                <a:path w="2899" h="4045" extrusionOk="0">
                  <a:moveTo>
                    <a:pt x="843" y="1"/>
                  </a:moveTo>
                  <a:lnTo>
                    <a:pt x="1" y="843"/>
                  </a:lnTo>
                  <a:lnTo>
                    <a:pt x="1231" y="2022"/>
                  </a:lnTo>
                  <a:lnTo>
                    <a:pt x="1" y="3202"/>
                  </a:lnTo>
                  <a:lnTo>
                    <a:pt x="843" y="4044"/>
                  </a:lnTo>
                  <a:lnTo>
                    <a:pt x="2899" y="2005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5" name="Google Shape;7976;p111"/>
            <p:cNvSpPr/>
            <p:nvPr/>
          </p:nvSpPr>
          <p:spPr>
            <a:xfrm>
              <a:off x="2032520" y="3440554"/>
              <a:ext cx="62176" cy="86755"/>
            </a:xfrm>
            <a:custGeom>
              <a:avLst/>
              <a:gdLst/>
              <a:ahLst/>
              <a:cxnLst/>
              <a:rect l="l" t="t" r="r" b="b"/>
              <a:pathLst>
                <a:path w="2899" h="4045" extrusionOk="0">
                  <a:moveTo>
                    <a:pt x="843" y="0"/>
                  </a:moveTo>
                  <a:lnTo>
                    <a:pt x="1" y="843"/>
                  </a:lnTo>
                  <a:lnTo>
                    <a:pt x="1180" y="2022"/>
                  </a:lnTo>
                  <a:lnTo>
                    <a:pt x="1" y="3202"/>
                  </a:lnTo>
                  <a:lnTo>
                    <a:pt x="843" y="4044"/>
                  </a:lnTo>
                  <a:lnTo>
                    <a:pt x="2899" y="2005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6" name="Google Shape;7977;p111"/>
            <p:cNvSpPr/>
            <p:nvPr/>
          </p:nvSpPr>
          <p:spPr>
            <a:xfrm>
              <a:off x="2337504" y="3471267"/>
              <a:ext cx="126497" cy="151784"/>
            </a:xfrm>
            <a:custGeom>
              <a:avLst/>
              <a:gdLst/>
              <a:ahLst/>
              <a:cxnLst/>
              <a:rect l="l" t="t" r="r" b="b"/>
              <a:pathLst>
                <a:path w="5898" h="7077" extrusionOk="0">
                  <a:moveTo>
                    <a:pt x="1" y="1"/>
                  </a:moveTo>
                  <a:lnTo>
                    <a:pt x="1" y="1180"/>
                  </a:lnTo>
                  <a:lnTo>
                    <a:pt x="2360" y="1180"/>
                  </a:lnTo>
                  <a:cubicBezTo>
                    <a:pt x="3640" y="1214"/>
                    <a:pt x="4651" y="2258"/>
                    <a:pt x="4651" y="3539"/>
                  </a:cubicBezTo>
                  <a:cubicBezTo>
                    <a:pt x="4651" y="4802"/>
                    <a:pt x="3640" y="5847"/>
                    <a:pt x="2360" y="5898"/>
                  </a:cubicBezTo>
                  <a:lnTo>
                    <a:pt x="1" y="5898"/>
                  </a:lnTo>
                  <a:lnTo>
                    <a:pt x="1" y="7077"/>
                  </a:lnTo>
                  <a:lnTo>
                    <a:pt x="2360" y="7077"/>
                  </a:lnTo>
                  <a:cubicBezTo>
                    <a:pt x="4314" y="7077"/>
                    <a:pt x="5898" y="5493"/>
                    <a:pt x="5898" y="3539"/>
                  </a:cubicBezTo>
                  <a:cubicBezTo>
                    <a:pt x="5898" y="1584"/>
                    <a:pt x="4314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7" name="Google Shape;7978;p111"/>
            <p:cNvSpPr/>
            <p:nvPr/>
          </p:nvSpPr>
          <p:spPr>
            <a:xfrm>
              <a:off x="2032885" y="3597743"/>
              <a:ext cx="126497" cy="151419"/>
            </a:xfrm>
            <a:custGeom>
              <a:avLst/>
              <a:gdLst/>
              <a:ahLst/>
              <a:cxnLst/>
              <a:rect l="l" t="t" r="r" b="b"/>
              <a:pathLst>
                <a:path w="5898" h="7060" extrusionOk="0">
                  <a:moveTo>
                    <a:pt x="3539" y="1"/>
                  </a:moveTo>
                  <a:cubicBezTo>
                    <a:pt x="1584" y="1"/>
                    <a:pt x="1" y="1584"/>
                    <a:pt x="1" y="3539"/>
                  </a:cubicBezTo>
                  <a:cubicBezTo>
                    <a:pt x="1" y="5476"/>
                    <a:pt x="1584" y="7060"/>
                    <a:pt x="3539" y="7060"/>
                  </a:cubicBezTo>
                  <a:lnTo>
                    <a:pt x="5881" y="7060"/>
                  </a:lnTo>
                  <a:lnTo>
                    <a:pt x="5898" y="5881"/>
                  </a:lnTo>
                  <a:lnTo>
                    <a:pt x="3539" y="5881"/>
                  </a:lnTo>
                  <a:cubicBezTo>
                    <a:pt x="2258" y="5847"/>
                    <a:pt x="1247" y="4802"/>
                    <a:pt x="1247" y="3522"/>
                  </a:cubicBezTo>
                  <a:cubicBezTo>
                    <a:pt x="1247" y="2258"/>
                    <a:pt x="2258" y="1214"/>
                    <a:pt x="3539" y="1180"/>
                  </a:cubicBezTo>
                  <a:lnTo>
                    <a:pt x="5881" y="1180"/>
                  </a:lnTo>
                  <a:lnTo>
                    <a:pt x="5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8" name="Google Shape;7979;p111"/>
            <p:cNvSpPr/>
            <p:nvPr/>
          </p:nvSpPr>
          <p:spPr>
            <a:xfrm>
              <a:off x="2108423" y="3471267"/>
              <a:ext cx="50595" cy="25308"/>
            </a:xfrm>
            <a:custGeom>
              <a:avLst/>
              <a:gdLst/>
              <a:ahLst/>
              <a:cxnLst/>
              <a:rect l="l" t="t" r="r" b="b"/>
              <a:pathLst>
                <a:path w="2359" h="1180" extrusionOk="0">
                  <a:moveTo>
                    <a:pt x="0" y="1"/>
                  </a:moveTo>
                  <a:lnTo>
                    <a:pt x="0" y="1180"/>
                  </a:lnTo>
                  <a:lnTo>
                    <a:pt x="2359" y="1180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9" name="Google Shape;7980;p111"/>
            <p:cNvSpPr/>
            <p:nvPr/>
          </p:nvSpPr>
          <p:spPr>
            <a:xfrm>
              <a:off x="2133710" y="3433326"/>
              <a:ext cx="229124" cy="101211"/>
            </a:xfrm>
            <a:custGeom>
              <a:avLst/>
              <a:gdLst/>
              <a:ahLst/>
              <a:cxnLst/>
              <a:rect l="l" t="t" r="r" b="b"/>
              <a:pathLst>
                <a:path w="10683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10682" y="4718"/>
                  </a:lnTo>
                  <a:lnTo>
                    <a:pt x="10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0" name="Google Shape;7981;p111"/>
            <p:cNvSpPr/>
            <p:nvPr/>
          </p:nvSpPr>
          <p:spPr>
            <a:xfrm>
              <a:off x="2133710" y="3559802"/>
              <a:ext cx="229124" cy="100846"/>
            </a:xfrm>
            <a:custGeom>
              <a:avLst/>
              <a:gdLst/>
              <a:ahLst/>
              <a:cxnLst/>
              <a:rect l="l" t="t" r="r" b="b"/>
              <a:pathLst>
                <a:path w="10683" h="4702" extrusionOk="0">
                  <a:moveTo>
                    <a:pt x="0" y="0"/>
                  </a:moveTo>
                  <a:lnTo>
                    <a:pt x="0" y="4701"/>
                  </a:lnTo>
                  <a:lnTo>
                    <a:pt x="10682" y="4701"/>
                  </a:lnTo>
                  <a:lnTo>
                    <a:pt x="10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1" name="Google Shape;7982;p111"/>
            <p:cNvSpPr/>
            <p:nvPr/>
          </p:nvSpPr>
          <p:spPr>
            <a:xfrm>
              <a:off x="2133710" y="3685914"/>
              <a:ext cx="229124" cy="101211"/>
            </a:xfrm>
            <a:custGeom>
              <a:avLst/>
              <a:gdLst/>
              <a:ahLst/>
              <a:cxnLst/>
              <a:rect l="l" t="t" r="r" b="b"/>
              <a:pathLst>
                <a:path w="10683" h="4719" extrusionOk="0">
                  <a:moveTo>
                    <a:pt x="0" y="1"/>
                  </a:moveTo>
                  <a:lnTo>
                    <a:pt x="0" y="4718"/>
                  </a:lnTo>
                  <a:lnTo>
                    <a:pt x="10682" y="4718"/>
                  </a:lnTo>
                  <a:lnTo>
                    <a:pt x="10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2" name="Google Shape;7983;p111"/>
            <p:cNvSpPr/>
            <p:nvPr/>
          </p:nvSpPr>
          <p:spPr>
            <a:xfrm>
              <a:off x="2248261" y="3433326"/>
              <a:ext cx="114573" cy="101211"/>
            </a:xfrm>
            <a:custGeom>
              <a:avLst/>
              <a:gdLst/>
              <a:ahLst/>
              <a:cxnLst/>
              <a:rect l="l" t="t" r="r" b="b"/>
              <a:pathLst>
                <a:path w="5342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5341" y="4718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AA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3" name="Google Shape;7984;p111"/>
            <p:cNvSpPr/>
            <p:nvPr/>
          </p:nvSpPr>
          <p:spPr>
            <a:xfrm>
              <a:off x="2248261" y="3559802"/>
              <a:ext cx="114573" cy="100846"/>
            </a:xfrm>
            <a:custGeom>
              <a:avLst/>
              <a:gdLst/>
              <a:ahLst/>
              <a:cxnLst/>
              <a:rect l="l" t="t" r="r" b="b"/>
              <a:pathLst>
                <a:path w="5342" h="4702" extrusionOk="0">
                  <a:moveTo>
                    <a:pt x="0" y="0"/>
                  </a:moveTo>
                  <a:lnTo>
                    <a:pt x="0" y="4701"/>
                  </a:lnTo>
                  <a:lnTo>
                    <a:pt x="5341" y="4701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AA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4" name="Google Shape;7985;p111"/>
            <p:cNvSpPr/>
            <p:nvPr/>
          </p:nvSpPr>
          <p:spPr>
            <a:xfrm>
              <a:off x="2248261" y="3685914"/>
              <a:ext cx="114573" cy="101211"/>
            </a:xfrm>
            <a:custGeom>
              <a:avLst/>
              <a:gdLst/>
              <a:ahLst/>
              <a:cxnLst/>
              <a:rect l="l" t="t" r="r" b="b"/>
              <a:pathLst>
                <a:path w="5342" h="4719" extrusionOk="0">
                  <a:moveTo>
                    <a:pt x="0" y="1"/>
                  </a:moveTo>
                  <a:lnTo>
                    <a:pt x="0" y="4718"/>
                  </a:lnTo>
                  <a:lnTo>
                    <a:pt x="5341" y="4718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rgbClr val="AA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909;p111"/>
          <p:cNvGrpSpPr/>
          <p:nvPr/>
        </p:nvGrpSpPr>
        <p:grpSpPr>
          <a:xfrm>
            <a:off x="4471028" y="1505980"/>
            <a:ext cx="575094" cy="511767"/>
            <a:chOff x="5374727" y="1816807"/>
            <a:chExt cx="431481" cy="431652"/>
          </a:xfrm>
        </p:grpSpPr>
        <p:sp>
          <p:nvSpPr>
            <p:cNvPr id="1048955" name="Google Shape;7910;p111"/>
            <p:cNvSpPr/>
            <p:nvPr/>
          </p:nvSpPr>
          <p:spPr>
            <a:xfrm>
              <a:off x="5577814" y="2158101"/>
              <a:ext cx="25308" cy="90358"/>
            </a:xfrm>
            <a:custGeom>
              <a:avLst/>
              <a:gdLst/>
              <a:ahLst/>
              <a:cxnLst/>
              <a:rect l="l" t="t" r="r" b="b"/>
              <a:pathLst>
                <a:path w="1180" h="4213" extrusionOk="0">
                  <a:moveTo>
                    <a:pt x="0" y="0"/>
                  </a:moveTo>
                  <a:lnTo>
                    <a:pt x="0" y="4213"/>
                  </a:lnTo>
                  <a:lnTo>
                    <a:pt x="1180" y="421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6" name="Google Shape;7911;p111"/>
            <p:cNvSpPr/>
            <p:nvPr/>
          </p:nvSpPr>
          <p:spPr>
            <a:xfrm>
              <a:off x="5590446" y="2158101"/>
              <a:ext cx="12675" cy="90358"/>
            </a:xfrm>
            <a:custGeom>
              <a:avLst/>
              <a:gdLst/>
              <a:ahLst/>
              <a:cxnLst/>
              <a:rect l="l" t="t" r="r" b="b"/>
              <a:pathLst>
                <a:path w="591" h="4213" extrusionOk="0">
                  <a:moveTo>
                    <a:pt x="1" y="0"/>
                  </a:moveTo>
                  <a:lnTo>
                    <a:pt x="1" y="4213"/>
                  </a:lnTo>
                  <a:lnTo>
                    <a:pt x="591" y="421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7" name="Google Shape;7912;p111"/>
            <p:cNvSpPr/>
            <p:nvPr/>
          </p:nvSpPr>
          <p:spPr>
            <a:xfrm>
              <a:off x="5605631" y="2125222"/>
              <a:ext cx="96149" cy="116374"/>
            </a:xfrm>
            <a:custGeom>
              <a:avLst/>
              <a:gdLst/>
              <a:ahLst/>
              <a:cxnLst/>
              <a:rect l="l" t="t" r="r" b="b"/>
              <a:pathLst>
                <a:path w="4483" h="5426" extrusionOk="0">
                  <a:moveTo>
                    <a:pt x="944" y="0"/>
                  </a:moveTo>
                  <a:lnTo>
                    <a:pt x="0" y="708"/>
                  </a:lnTo>
                  <a:lnTo>
                    <a:pt x="3522" y="5425"/>
                  </a:lnTo>
                  <a:lnTo>
                    <a:pt x="4482" y="4718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8" name="Google Shape;7913;p111"/>
            <p:cNvSpPr/>
            <p:nvPr/>
          </p:nvSpPr>
          <p:spPr>
            <a:xfrm>
              <a:off x="5479155" y="2124857"/>
              <a:ext cx="96149" cy="116739"/>
            </a:xfrm>
            <a:custGeom>
              <a:avLst/>
              <a:gdLst/>
              <a:ahLst/>
              <a:cxnLst/>
              <a:rect l="l" t="t" r="r" b="b"/>
              <a:pathLst>
                <a:path w="4483" h="5443" extrusionOk="0">
                  <a:moveTo>
                    <a:pt x="3539" y="0"/>
                  </a:moveTo>
                  <a:lnTo>
                    <a:pt x="1" y="4735"/>
                  </a:lnTo>
                  <a:lnTo>
                    <a:pt x="961" y="5442"/>
                  </a:lnTo>
                  <a:lnTo>
                    <a:pt x="4482" y="708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9" name="Google Shape;7914;p111"/>
            <p:cNvSpPr/>
            <p:nvPr/>
          </p:nvSpPr>
          <p:spPr>
            <a:xfrm>
              <a:off x="5400743" y="1867573"/>
              <a:ext cx="379085" cy="303203"/>
            </a:xfrm>
            <a:custGeom>
              <a:avLst/>
              <a:gdLst/>
              <a:ahLst/>
              <a:cxnLst/>
              <a:rect l="l" t="t" r="r" b="b"/>
              <a:pathLst>
                <a:path w="17675" h="14137" extrusionOk="0">
                  <a:moveTo>
                    <a:pt x="0" y="0"/>
                  </a:moveTo>
                  <a:lnTo>
                    <a:pt x="0" y="14136"/>
                  </a:lnTo>
                  <a:lnTo>
                    <a:pt x="17674" y="14136"/>
                  </a:lnTo>
                  <a:lnTo>
                    <a:pt x="176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0" name="Google Shape;7915;p111"/>
            <p:cNvSpPr/>
            <p:nvPr/>
          </p:nvSpPr>
          <p:spPr>
            <a:xfrm>
              <a:off x="5590446" y="1867573"/>
              <a:ext cx="189381" cy="303203"/>
            </a:xfrm>
            <a:custGeom>
              <a:avLst/>
              <a:gdLst/>
              <a:ahLst/>
              <a:cxnLst/>
              <a:rect l="l" t="t" r="r" b="b"/>
              <a:pathLst>
                <a:path w="8830" h="14137" extrusionOk="0">
                  <a:moveTo>
                    <a:pt x="1" y="0"/>
                  </a:moveTo>
                  <a:lnTo>
                    <a:pt x="1" y="14136"/>
                  </a:lnTo>
                  <a:lnTo>
                    <a:pt x="8829" y="14136"/>
                  </a:lnTo>
                  <a:lnTo>
                    <a:pt x="88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1" name="Google Shape;7916;p111"/>
            <p:cNvSpPr/>
            <p:nvPr/>
          </p:nvSpPr>
          <p:spPr>
            <a:xfrm>
              <a:off x="5480249" y="1943454"/>
              <a:ext cx="224062" cy="148181"/>
            </a:xfrm>
            <a:custGeom>
              <a:avLst/>
              <a:gdLst/>
              <a:ahLst/>
              <a:cxnLst/>
              <a:rect l="l" t="t" r="r" b="b"/>
              <a:pathLst>
                <a:path w="10447" h="6909" extrusionOk="0">
                  <a:moveTo>
                    <a:pt x="6891" y="0"/>
                  </a:moveTo>
                  <a:lnTo>
                    <a:pt x="6891" y="1180"/>
                  </a:lnTo>
                  <a:lnTo>
                    <a:pt x="8424" y="1180"/>
                  </a:lnTo>
                  <a:lnTo>
                    <a:pt x="5139" y="4465"/>
                  </a:lnTo>
                  <a:lnTo>
                    <a:pt x="3370" y="2696"/>
                  </a:lnTo>
                  <a:lnTo>
                    <a:pt x="0" y="6066"/>
                  </a:lnTo>
                  <a:lnTo>
                    <a:pt x="842" y="6908"/>
                  </a:lnTo>
                  <a:lnTo>
                    <a:pt x="3370" y="4381"/>
                  </a:lnTo>
                  <a:lnTo>
                    <a:pt x="5139" y="6150"/>
                  </a:lnTo>
                  <a:lnTo>
                    <a:pt x="9250" y="2022"/>
                  </a:lnTo>
                  <a:lnTo>
                    <a:pt x="9267" y="3539"/>
                  </a:lnTo>
                  <a:lnTo>
                    <a:pt x="10446" y="3539"/>
                  </a:lnTo>
                  <a:lnTo>
                    <a:pt x="104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2" name="Google Shape;7917;p111"/>
            <p:cNvSpPr/>
            <p:nvPr/>
          </p:nvSpPr>
          <p:spPr>
            <a:xfrm>
              <a:off x="5451338" y="1943454"/>
              <a:ext cx="75903" cy="25308"/>
            </a:xfrm>
            <a:custGeom>
              <a:avLst/>
              <a:gdLst/>
              <a:ahLst/>
              <a:cxnLst/>
              <a:rect l="l" t="t" r="r" b="b"/>
              <a:pathLst>
                <a:path w="3539" h="1180" extrusionOk="0">
                  <a:moveTo>
                    <a:pt x="0" y="0"/>
                  </a:moveTo>
                  <a:lnTo>
                    <a:pt x="0" y="1180"/>
                  </a:lnTo>
                  <a:lnTo>
                    <a:pt x="3538" y="1180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3" name="Google Shape;7918;p111"/>
            <p:cNvSpPr/>
            <p:nvPr/>
          </p:nvSpPr>
          <p:spPr>
            <a:xfrm>
              <a:off x="5653330" y="2069930"/>
              <a:ext cx="75903" cy="25308"/>
            </a:xfrm>
            <a:custGeom>
              <a:avLst/>
              <a:gdLst/>
              <a:ahLst/>
              <a:cxnLst/>
              <a:rect l="l" t="t" r="r" b="b"/>
              <a:pathLst>
                <a:path w="3539" h="1180" extrusionOk="0">
                  <a:moveTo>
                    <a:pt x="0" y="0"/>
                  </a:moveTo>
                  <a:lnTo>
                    <a:pt x="0" y="1180"/>
                  </a:lnTo>
                  <a:lnTo>
                    <a:pt x="3539" y="118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4" name="Google Shape;7919;p111"/>
            <p:cNvSpPr/>
            <p:nvPr/>
          </p:nvSpPr>
          <p:spPr>
            <a:xfrm>
              <a:off x="5590446" y="1943454"/>
              <a:ext cx="113865" cy="131559"/>
            </a:xfrm>
            <a:custGeom>
              <a:avLst/>
              <a:gdLst/>
              <a:ahLst/>
              <a:cxnLst/>
              <a:rect l="l" t="t" r="r" b="b"/>
              <a:pathLst>
                <a:path w="5309" h="6134" extrusionOk="0">
                  <a:moveTo>
                    <a:pt x="1753" y="0"/>
                  </a:moveTo>
                  <a:lnTo>
                    <a:pt x="1753" y="1180"/>
                  </a:lnTo>
                  <a:lnTo>
                    <a:pt x="3286" y="1180"/>
                  </a:lnTo>
                  <a:lnTo>
                    <a:pt x="1" y="4465"/>
                  </a:lnTo>
                  <a:lnTo>
                    <a:pt x="1" y="6133"/>
                  </a:lnTo>
                  <a:lnTo>
                    <a:pt x="4129" y="2005"/>
                  </a:lnTo>
                  <a:lnTo>
                    <a:pt x="4129" y="3522"/>
                  </a:lnTo>
                  <a:lnTo>
                    <a:pt x="5308" y="3522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5" name="Google Shape;7920;p111"/>
            <p:cNvSpPr/>
            <p:nvPr/>
          </p:nvSpPr>
          <p:spPr>
            <a:xfrm>
              <a:off x="5374727" y="1816807"/>
              <a:ext cx="431481" cy="76074"/>
            </a:xfrm>
            <a:custGeom>
              <a:avLst/>
              <a:gdLst/>
              <a:ahLst/>
              <a:cxnLst/>
              <a:rect l="l" t="t" r="r" b="b"/>
              <a:pathLst>
                <a:path w="20118" h="3547" extrusionOk="0">
                  <a:moveTo>
                    <a:pt x="10059" y="0"/>
                  </a:moveTo>
                  <a:cubicBezTo>
                    <a:pt x="9364" y="0"/>
                    <a:pt x="8669" y="396"/>
                    <a:pt x="8391" y="1188"/>
                  </a:cubicBezTo>
                  <a:lnTo>
                    <a:pt x="0" y="1188"/>
                  </a:lnTo>
                  <a:lnTo>
                    <a:pt x="0" y="3547"/>
                  </a:lnTo>
                  <a:lnTo>
                    <a:pt x="20117" y="3547"/>
                  </a:lnTo>
                  <a:lnTo>
                    <a:pt x="20117" y="1188"/>
                  </a:lnTo>
                  <a:lnTo>
                    <a:pt x="11727" y="1188"/>
                  </a:lnTo>
                  <a:cubicBezTo>
                    <a:pt x="11449" y="396"/>
                    <a:pt x="10754" y="0"/>
                    <a:pt x="10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6" name="Google Shape;7921;p111"/>
            <p:cNvSpPr/>
            <p:nvPr/>
          </p:nvSpPr>
          <p:spPr>
            <a:xfrm>
              <a:off x="5590446" y="1816978"/>
              <a:ext cx="215762" cy="75903"/>
            </a:xfrm>
            <a:custGeom>
              <a:avLst/>
              <a:gdLst/>
              <a:ahLst/>
              <a:cxnLst/>
              <a:rect l="l" t="t" r="r" b="b"/>
              <a:pathLst>
                <a:path w="10060" h="3539" extrusionOk="0">
                  <a:moveTo>
                    <a:pt x="1" y="1"/>
                  </a:moveTo>
                  <a:lnTo>
                    <a:pt x="1" y="3539"/>
                  </a:lnTo>
                  <a:lnTo>
                    <a:pt x="10059" y="3539"/>
                  </a:lnTo>
                  <a:lnTo>
                    <a:pt x="10059" y="1180"/>
                  </a:lnTo>
                  <a:lnTo>
                    <a:pt x="1669" y="1180"/>
                  </a:lnTo>
                  <a:cubicBezTo>
                    <a:pt x="1416" y="472"/>
                    <a:pt x="74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09" y="2844333"/>
            <a:ext cx="504056" cy="5040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493" y="3085976"/>
            <a:ext cx="486469" cy="48646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967" name="Прямоугольник 1"/>
          <p:cNvSpPr/>
          <p:nvPr/>
        </p:nvSpPr>
        <p:spPr>
          <a:xfrm>
            <a:off x="1594311" y="4443958"/>
            <a:ext cx="7308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novosibirsk.gorodrabot.ru/salaries/logist</a:t>
            </a:r>
            <a:r>
              <a:rPr lang="ru-RU" dirty="0" smtClean="0"/>
              <a:t> - актуальные </a:t>
            </a:r>
            <a:r>
              <a:rPr lang="ru-RU" dirty="0" smtClean="0">
                <a:solidFill>
                  <a:srgbClr val="FF0000"/>
                </a:solidFill>
              </a:rPr>
              <a:t>Данные </a:t>
            </a:r>
            <a:r>
              <a:rPr lang="en-US" dirty="0" smtClean="0">
                <a:solidFill>
                  <a:srgbClr val="FF0000"/>
                </a:solidFill>
              </a:rPr>
              <a:t>hh.ru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0000"/>
            <a:ext cx="7884448" cy="591590"/>
          </a:xfrm>
        </p:spPr>
        <p:txBody>
          <a:bodyPr/>
          <a:lstStyle/>
          <a:p>
            <a:pPr algn="ctr"/>
            <a:r>
              <a:rPr lang="ru-RU" sz="3600" dirty="0" smtClean="0"/>
              <a:t>Наши партнеры</a:t>
            </a:r>
            <a:endParaRPr lang="ru-RU" sz="3600" dirty="0"/>
          </a:p>
        </p:txBody>
      </p:sp>
      <p:pic>
        <p:nvPicPr>
          <p:cNvPr id="15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03598"/>
            <a:ext cx="2520280" cy="259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1550"/>
            <a:ext cx="25368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23878"/>
            <a:ext cx="6223000" cy="134747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51670"/>
            <a:ext cx="3491515" cy="156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0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Google Shape;554;p55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7582844" cy="5789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2065" algn="ctr">
              <a:spcBef>
                <a:spcPts val="90"/>
              </a:spcBef>
              <a:tabLst>
                <a:tab pos="196215" algn="l"/>
              </a:tabLst>
            </a:pPr>
            <a:r>
              <a:rPr lang="ru-RU" sz="3200" b="1" cap="all" spc="15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и стоимость </a:t>
            </a:r>
            <a:r>
              <a:rPr lang="ru-RU" sz="3200" b="1" cap="all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cap="all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</a:p>
        </p:txBody>
      </p:sp>
      <p:sp>
        <p:nvSpPr>
          <p:cNvPr id="1048974" name="Google Shape;555;p55"/>
          <p:cNvSpPr txBox="1">
            <a:spLocks noGrp="1"/>
          </p:cNvSpPr>
          <p:nvPr>
            <p:ph type="subTitle" idx="1"/>
          </p:nvPr>
        </p:nvSpPr>
        <p:spPr>
          <a:xfrm>
            <a:off x="4644008" y="1203598"/>
            <a:ext cx="4414492" cy="27363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65" algn="l">
              <a:lnSpc>
                <a:spcPct val="100000"/>
              </a:lnSpc>
              <a:spcBef>
                <a:spcPts val="90"/>
              </a:spcBef>
              <a:buSzPct val="93333"/>
              <a:tabLst>
                <a:tab pos="196215" algn="l"/>
              </a:tabLs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algn="l">
              <a:lnSpc>
                <a:spcPct val="100000"/>
              </a:lnSpc>
              <a:spcBef>
                <a:spcPts val="90"/>
              </a:spcBef>
              <a:buSzPct val="93333"/>
              <a:tabLst>
                <a:tab pos="196215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marL="12065" algn="l">
              <a:spcBef>
                <a:spcPts val="90"/>
              </a:spcBef>
              <a:buSzPct val="93333"/>
              <a:tabLst>
                <a:tab pos="196215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ускоренная  3,5 года </a:t>
            </a:r>
          </a:p>
          <a:p>
            <a:pPr marL="12065" algn="l">
              <a:spcBef>
                <a:spcPts val="90"/>
              </a:spcBef>
              <a:buSzPct val="93333"/>
              <a:tabLst>
                <a:tab pos="19621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СПО)</a:t>
            </a:r>
          </a:p>
          <a:p>
            <a:pPr marL="12065" algn="l">
              <a:spcBef>
                <a:spcPts val="90"/>
              </a:spcBef>
              <a:buSzPct val="93333"/>
              <a:tabLst>
                <a:tab pos="196215" algn="l"/>
              </a:tabLs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algn="l">
              <a:spcBef>
                <a:spcPts val="90"/>
              </a:spcBef>
              <a:buSzPct val="93333"/>
              <a:tabLst>
                <a:tab pos="196215" algn="l"/>
              </a:tabLs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Очно-заочная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ускоренная онлайн 3,5 </a:t>
            </a:r>
            <a:r>
              <a:rPr lang="ru-RU" dirty="0"/>
              <a:t>года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СПО)</a:t>
            </a:r>
          </a:p>
        </p:txBody>
      </p:sp>
      <p:graphicFrame>
        <p:nvGraphicFramePr>
          <p:cNvPr id="4194304" name="Таблица 1"/>
          <p:cNvGraphicFramePr>
            <a:graphicFrameLocks noGrp="1"/>
          </p:cNvGraphicFramePr>
          <p:nvPr/>
        </p:nvGraphicFramePr>
        <p:xfrm>
          <a:off x="467544" y="1203598"/>
          <a:ext cx="4104456" cy="27363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16224"/>
                <a:gridCol w="2088232"/>
              </a:tblGrid>
              <a:tr h="4301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2023/2024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2024/2025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139 300р.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139 300р. (+15%)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10792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83 400р. 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83 400р. (+15%)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7" name="Заголовок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5760640" cy="504056"/>
          </a:xfrm>
        </p:spPr>
        <p:txBody>
          <a:bodyPr/>
          <a:lstStyle/>
          <a:p>
            <a:pPr algn="l"/>
            <a:r>
              <a:rPr lang="ru-RU" b="1" dirty="0" smtClean="0"/>
              <a:t>Поступление после школы</a:t>
            </a:r>
            <a:endParaRPr lang="ru-RU" b="1" dirty="0"/>
          </a:p>
        </p:txBody>
      </p:sp>
      <p:sp>
        <p:nvSpPr>
          <p:cNvPr id="10489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435846"/>
            <a:ext cx="4320480" cy="1008112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Приемная комиссия</a:t>
            </a:r>
          </a:p>
          <a:p>
            <a:pPr algn="l"/>
            <a:r>
              <a:rPr lang="ru-RU" sz="2200" b="1" dirty="0" smtClean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Почта: </a:t>
            </a:r>
            <a:r>
              <a:rPr lang="en-US" sz="2200" b="1" dirty="0" smtClean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  <a:hlinkClick r:id="rId2"/>
              </a:rPr>
              <a:t>priemc@nsuem.ru</a:t>
            </a:r>
            <a:endParaRPr lang="ru-RU" sz="2200" b="1" dirty="0">
              <a:solidFill>
                <a:schemeClr val="dk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  <a:p>
            <a:pPr algn="l"/>
            <a:r>
              <a:rPr lang="ru-RU" sz="2200" b="1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Тел.  +7 (383) 211-05-00</a:t>
            </a:r>
          </a:p>
        </p:txBody>
      </p:sp>
      <p:graphicFrame>
        <p:nvGraphicFramePr>
          <p:cNvPr id="4194305" name="Таблица 3760"/>
          <p:cNvGraphicFramePr>
            <a:graphicFrameLocks noGrp="1"/>
          </p:cNvGraphicFramePr>
          <p:nvPr/>
        </p:nvGraphicFramePr>
        <p:xfrm>
          <a:off x="323528" y="1023578"/>
          <a:ext cx="8568952" cy="1980219"/>
        </p:xfrm>
        <a:graphic>
          <a:graphicData uri="http://schemas.openxmlformats.org/drawingml/2006/table">
            <a:tbl>
              <a:tblPr firstRow="1" firstCol="1" bandCol="1"/>
              <a:tblGrid>
                <a:gridCol w="694177"/>
                <a:gridCol w="1680351"/>
                <a:gridCol w="619442"/>
                <a:gridCol w="722683"/>
                <a:gridCol w="619442"/>
                <a:gridCol w="619442"/>
                <a:gridCol w="516202"/>
                <a:gridCol w="722683"/>
                <a:gridCol w="2374530"/>
              </a:tblGrid>
              <a:tr h="226542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Код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 w="12700" cmpd="sng">
                      <a:solidFill>
                        <a:srgbClr val="DB44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Наименование направления подготовки (специальности)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 gridSpan="6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Форма обучения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Open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Вступительные испытания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 w="12700" cmpd="sng">
                      <a:solidFill>
                        <a:srgbClr val="DB4437"/>
                      </a:solidFill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</a:tr>
              <a:tr h="226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Очная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Очно-заочная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Заочная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КЦП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Комм.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КЦП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Комм.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КЦП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Комм.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0593"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38.03.02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 w="12700" cmpd="sng">
                      <a:solidFill>
                        <a:srgbClr val="DB4437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71438"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71438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Менеджмент «Логистика процессов и технологий»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120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90</a:t>
                      </a: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Математика – 39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Русский язык – 52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*Обществознание – 48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*История – 40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*Иностранный язык - 40</a:t>
                      </a: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 w="12700" cmpd="sng">
                      <a:solidFill>
                        <a:srgbClr val="DB4437"/>
                      </a:solidFill>
                    </a:lnR>
                    <a:lnT w="12700" cap="flat" cmpd="sng" algn="ctr">
                      <a:solidFill>
                        <a:srgbClr val="DB4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B4437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48979" name="TextBox 4"/>
          <p:cNvSpPr txBox="1"/>
          <p:nvPr/>
        </p:nvSpPr>
        <p:spPr>
          <a:xfrm>
            <a:off x="4905924" y="3291830"/>
            <a:ext cx="4248472" cy="136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Source Sans Pro"/>
              </a:rPr>
              <a:t>Через </a:t>
            </a:r>
            <a:r>
              <a:rPr lang="ru-RU" sz="2200" b="1" dirty="0" err="1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Source Sans Pro"/>
              </a:rPr>
              <a:t>ГосУслуги</a:t>
            </a:r>
            <a:r>
              <a:rPr lang="ru-RU" sz="2200" b="1" dirty="0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Source Sans Pro"/>
              </a:rPr>
              <a:t> можете подать заявления на поступление. Через ЛК в разделе «Образование»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Заголовок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568952" cy="11521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График поступления после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олледжей/СПО по внутренним тестам НГУЭУ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98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194306" name="Таблица 3"/>
          <p:cNvGraphicFramePr>
            <a:graphicFrameLocks noGrp="1"/>
          </p:cNvGraphicFramePr>
          <p:nvPr/>
        </p:nvGraphicFramePr>
        <p:xfrm>
          <a:off x="363605" y="1491630"/>
          <a:ext cx="8416790" cy="3187823"/>
        </p:xfrm>
        <a:graphic>
          <a:graphicData uri="http://schemas.openxmlformats.org/drawingml/2006/table">
            <a:tbl>
              <a:tblPr firstRow="1" firstCol="1" bandRow="1"/>
              <a:tblGrid>
                <a:gridCol w="1272651"/>
                <a:gridCol w="2808298"/>
                <a:gridCol w="4335841"/>
              </a:tblGrid>
              <a:tr h="5306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Поток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Регистрация участников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Период прохождения тестовых заданий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20 ноября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22 ноября по 25 ноября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27 ноября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29 ноября по 2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4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6 декабря по 9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11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13 декабря по 16 декабря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18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20 декабря по 23 декабря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ublic Consulting XL by Slidesgo">
  <a:themeElements>
    <a:clrScheme name="Simple Light">
      <a:dk1>
        <a:srgbClr val="878CF0"/>
      </a:dk1>
      <a:lt1>
        <a:srgbClr val="E7E2F2"/>
      </a:lt1>
      <a:dk2>
        <a:srgbClr val="20124D"/>
      </a:dk2>
      <a:lt2>
        <a:srgbClr val="F6F2FF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Consulting XL by Slidesgo">
  <a:themeElements>
    <a:clrScheme name="Simple Light">
      <a:dk1>
        <a:srgbClr val="878CF0"/>
      </a:dk1>
      <a:lt1>
        <a:srgbClr val="E7E2F2"/>
      </a:lt1>
      <a:dk2>
        <a:srgbClr val="20124D"/>
      </a:dk2>
      <a:lt2>
        <a:srgbClr val="F6F2FF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411</Words>
  <Application>Microsoft Office PowerPoint</Application>
  <PresentationFormat>Экран (16:9)</PresentationFormat>
  <Paragraphs>111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Tahoma</vt:lpstr>
      <vt:lpstr>Source Sans Pro</vt:lpstr>
      <vt:lpstr>Open Sans</vt:lpstr>
      <vt:lpstr>Calibri</vt:lpstr>
      <vt:lpstr>Overpass ExtraBold</vt:lpstr>
      <vt:lpstr>Overpass SemiBold</vt:lpstr>
      <vt:lpstr>Overpass Black</vt:lpstr>
      <vt:lpstr>Times New Roman</vt:lpstr>
      <vt:lpstr>Public Consulting XL by Slidesgo</vt:lpstr>
      <vt:lpstr>Public Consulting XL by Slidesgo</vt:lpstr>
      <vt:lpstr>Присоединяйся к нам </vt:lpstr>
      <vt:lpstr>Набираем на программу 38.03.02 Менеджмент</vt:lpstr>
      <vt:lpstr>Логистика предприятия Научим</vt:lpstr>
      <vt:lpstr>Топ - дисциплин</vt:lpstr>
      <vt:lpstr>Кем можно работать?  Сколько зарабатывать?</vt:lpstr>
      <vt:lpstr>Наши партнеры</vt:lpstr>
      <vt:lpstr>Форма и стоимость  обучения</vt:lpstr>
      <vt:lpstr>Поступление после школы</vt:lpstr>
      <vt:lpstr>График поступления после колледжей/СПО по внутренним тестам НГУЭУ</vt:lpstr>
      <vt:lpstr>Регистрация на  тестирование</vt:lpstr>
      <vt:lpstr>Присоединяйся к нам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38.03.02 Менеджмент</dc:title>
  <dc:creator>Коломенкова Дарья Сергеевна</dc:creator>
  <cp:lastModifiedBy>samsung</cp:lastModifiedBy>
  <cp:revision>2</cp:revision>
  <cp:lastPrinted>2024-11-21T06:58:49Z</cp:lastPrinted>
  <dcterms:created xsi:type="dcterms:W3CDTF">2024-11-20T14:20:59Z</dcterms:created>
  <dcterms:modified xsi:type="dcterms:W3CDTF">2024-11-23T06:34:38Z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eb2390f4e5ba48069a8a866497cb9d83</vt:lpwstr>
  </property>
</Properties>
</file>